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h2X+OA2iGs05S9nQ2+BZRXpXh3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77895ca0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f77895ca0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3;p29" id="13" name="Google Shape;13;p30"/>
          <p:cNvPicPr preferRelativeResize="0"/>
          <p:nvPr/>
        </p:nvPicPr>
        <p:blipFill rotWithShape="1">
          <a:blip r:embed="rId2">
            <a:alphaModFix/>
          </a:blip>
          <a:srcRect b="0" l="0" r="999" t="7383"/>
          <a:stretch/>
        </p:blipFill>
        <p:spPr>
          <a:xfrm>
            <a:off x="9774542" y="6329531"/>
            <a:ext cx="1592036" cy="329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11771491" y="6370330"/>
            <a:ext cx="258584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>
  <p:cSld name="Picture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37" id="55" name="Google Shape;55;p39"/>
          <p:cNvPicPr preferRelativeResize="0"/>
          <p:nvPr/>
        </p:nvPicPr>
        <p:blipFill rotWithShape="1">
          <a:blip r:embed="rId2">
            <a:alphaModFix/>
          </a:blip>
          <a:srcRect b="0" l="0" r="999" t="7383"/>
          <a:stretch/>
        </p:blipFill>
        <p:spPr>
          <a:xfrm>
            <a:off x="9774542" y="6329531"/>
            <a:ext cx="1592036" cy="32992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9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39"/>
          <p:cNvSpPr/>
          <p:nvPr>
            <p:ph idx="2" type="pic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39"/>
          <p:cNvSpPr txBox="1"/>
          <p:nvPr>
            <p:ph idx="1" type="body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2" type="sldNum"/>
          </p:nvPr>
        </p:nvSpPr>
        <p:spPr>
          <a:xfrm>
            <a:off x="11771491" y="6370330"/>
            <a:ext cx="258584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1"/>
          <p:cNvSpPr txBox="1"/>
          <p:nvPr>
            <p:ph idx="12" type="sldNum"/>
          </p:nvPr>
        </p:nvSpPr>
        <p:spPr>
          <a:xfrm>
            <a:off x="11771491" y="6370330"/>
            <a:ext cx="258584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2" type="sldNum"/>
          </p:nvPr>
        </p:nvSpPr>
        <p:spPr>
          <a:xfrm>
            <a:off x="11771491" y="6370330"/>
            <a:ext cx="258584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9;p31" id="23" name="Google Shape;23;p33"/>
          <p:cNvPicPr preferRelativeResize="0"/>
          <p:nvPr/>
        </p:nvPicPr>
        <p:blipFill rotWithShape="1">
          <a:blip r:embed="rId2">
            <a:alphaModFix/>
          </a:blip>
          <a:srcRect b="0" l="0" r="999" t="7383"/>
          <a:stretch/>
        </p:blipFill>
        <p:spPr>
          <a:xfrm>
            <a:off x="9774542" y="6329531"/>
            <a:ext cx="1592036" cy="32992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3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" type="body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pic>
        <p:nvPicPr>
          <p:cNvPr descr="Google Shape;22;p31" id="26" name="Google Shape;26;p33"/>
          <p:cNvPicPr preferRelativeResize="0"/>
          <p:nvPr/>
        </p:nvPicPr>
        <p:blipFill rotWithShape="1">
          <a:blip r:embed="rId3">
            <a:alphaModFix/>
          </a:blip>
          <a:srcRect b="7954" l="0" r="29944" t="0"/>
          <a:stretch/>
        </p:blipFill>
        <p:spPr>
          <a:xfrm>
            <a:off x="-2" y="-2"/>
            <a:ext cx="12192004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3"/>
          <p:cNvSpPr txBox="1"/>
          <p:nvPr>
            <p:ph idx="12" type="sldNum"/>
          </p:nvPr>
        </p:nvSpPr>
        <p:spPr>
          <a:xfrm>
            <a:off x="11771491" y="6370330"/>
            <a:ext cx="258584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5;p32" id="29" name="Google Shape;29;p34"/>
          <p:cNvPicPr preferRelativeResize="0"/>
          <p:nvPr/>
        </p:nvPicPr>
        <p:blipFill rotWithShape="1">
          <a:blip r:embed="rId2">
            <a:alphaModFix/>
          </a:blip>
          <a:srcRect b="0" l="0" r="999" t="7383"/>
          <a:stretch/>
        </p:blipFill>
        <p:spPr>
          <a:xfrm>
            <a:off x="9774542" y="6329531"/>
            <a:ext cx="1592036" cy="32992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" type="body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2" type="sldNum"/>
          </p:nvPr>
        </p:nvSpPr>
        <p:spPr>
          <a:xfrm>
            <a:off x="11771491" y="6370330"/>
            <a:ext cx="258584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0;p33" id="34" name="Google Shape;34;p35"/>
          <p:cNvPicPr preferRelativeResize="0"/>
          <p:nvPr/>
        </p:nvPicPr>
        <p:blipFill rotWithShape="1">
          <a:blip r:embed="rId2">
            <a:alphaModFix/>
          </a:blip>
          <a:srcRect b="0" l="0" r="999" t="7383"/>
          <a:stretch/>
        </p:blipFill>
        <p:spPr>
          <a:xfrm>
            <a:off x="9774542" y="6329531"/>
            <a:ext cx="1592036" cy="32992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2" type="sldNum"/>
          </p:nvPr>
        </p:nvSpPr>
        <p:spPr>
          <a:xfrm>
            <a:off x="11771491" y="6370330"/>
            <a:ext cx="258584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>
  <p:cSld name="Comparis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5;p34" id="39" name="Google Shape;39;p36"/>
          <p:cNvPicPr preferRelativeResize="0"/>
          <p:nvPr/>
        </p:nvPicPr>
        <p:blipFill rotWithShape="1">
          <a:blip r:embed="rId2">
            <a:alphaModFix/>
          </a:blip>
          <a:srcRect b="0" l="0" r="999" t="7383"/>
          <a:stretch/>
        </p:blipFill>
        <p:spPr>
          <a:xfrm>
            <a:off x="9774542" y="6329531"/>
            <a:ext cx="1592036" cy="32992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6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idx="1" type="body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2" type="body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11771491" y="6370330"/>
            <a:ext cx="258584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1;p35" id="45" name="Google Shape;45;p37"/>
          <p:cNvPicPr preferRelativeResize="0"/>
          <p:nvPr/>
        </p:nvPicPr>
        <p:blipFill rotWithShape="1">
          <a:blip r:embed="rId2">
            <a:alphaModFix/>
          </a:blip>
          <a:srcRect b="0" l="0" r="999" t="7383"/>
          <a:stretch/>
        </p:blipFill>
        <p:spPr>
          <a:xfrm>
            <a:off x="9774542" y="6329531"/>
            <a:ext cx="1592036" cy="32992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11771491" y="6370330"/>
            <a:ext cx="258584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>
  <p:cSld name="Content with 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5;p36" id="49" name="Google Shape;49;p38"/>
          <p:cNvPicPr preferRelativeResize="0"/>
          <p:nvPr/>
        </p:nvPicPr>
        <p:blipFill rotWithShape="1">
          <a:blip r:embed="rId2">
            <a:alphaModFix/>
          </a:blip>
          <a:srcRect b="0" l="0" r="999" t="7383"/>
          <a:stretch/>
        </p:blipFill>
        <p:spPr>
          <a:xfrm>
            <a:off x="9774542" y="6329531"/>
            <a:ext cx="1592036" cy="32992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8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" type="body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11771491" y="6370330"/>
            <a:ext cx="258584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;p28" id="6" name="Google Shape;6;p29"/>
          <p:cNvPicPr preferRelativeResize="0"/>
          <p:nvPr/>
        </p:nvPicPr>
        <p:blipFill rotWithShape="1">
          <a:blip r:embed="rId1">
            <a:alphaModFix/>
          </a:blip>
          <a:srcRect b="0" l="0" r="999" t="7383"/>
          <a:stretch/>
        </p:blipFill>
        <p:spPr>
          <a:xfrm>
            <a:off x="9774542" y="6329531"/>
            <a:ext cx="1592036" cy="3299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9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8;p29"/>
          <p:cNvCxnSpPr/>
          <p:nvPr/>
        </p:nvCxnSpPr>
        <p:spPr>
          <a:xfrm>
            <a:off x="0" y="6457950"/>
            <a:ext cx="960845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" name="Google Shape;9;p29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0" i="0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2" type="sldNum"/>
          </p:nvPr>
        </p:nvSpPr>
        <p:spPr>
          <a:xfrm>
            <a:off x="11771491" y="6370330"/>
            <a:ext cx="258584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7.png"/><Relationship Id="rId7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hyperlink" Target="https://www.linkedin.com/in/sharat-chandra" TargetMode="External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uvy9n4ReSI-wW_9pjthBZ9_g04QalnM5/view" TargetMode="External"/><Relationship Id="rId4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jpg"/><Relationship Id="rId22" Type="http://schemas.openxmlformats.org/officeDocument/2006/relationships/image" Target="../media/image23.jpg"/><Relationship Id="rId21" Type="http://schemas.openxmlformats.org/officeDocument/2006/relationships/hyperlink" Target="https://www.linkedin.com/in/hemanth-d-17101b20a/" TargetMode="External"/><Relationship Id="rId24" Type="http://schemas.openxmlformats.org/officeDocument/2006/relationships/image" Target="../media/image18.jpg"/><Relationship Id="rId23" Type="http://schemas.openxmlformats.org/officeDocument/2006/relationships/hyperlink" Target="https://www.linkedin.com/in/vigneshsaimay1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hyperlink" Target="https://www.linkedin.com/in/barkha-khatri-190bb420b/" TargetMode="External"/><Relationship Id="rId26" Type="http://schemas.openxmlformats.org/officeDocument/2006/relationships/hyperlink" Target="https://www.linkedin.com/in/ayesha-siddiqha-52a4821aa/" TargetMode="External"/><Relationship Id="rId25" Type="http://schemas.openxmlformats.org/officeDocument/2006/relationships/image" Target="../media/image21.png"/><Relationship Id="rId27" Type="http://schemas.openxmlformats.org/officeDocument/2006/relationships/image" Target="../media/image20.jpg"/><Relationship Id="rId5" Type="http://schemas.openxmlformats.org/officeDocument/2006/relationships/hyperlink" Target="https://www.linkedin.com/in/lekha-g-695593b3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11.png"/><Relationship Id="rId8" Type="http://schemas.openxmlformats.org/officeDocument/2006/relationships/hyperlink" Target="https://www.linkedin.com/in/shubham-undirwade-157782b4" TargetMode="External"/><Relationship Id="rId11" Type="http://schemas.openxmlformats.org/officeDocument/2006/relationships/image" Target="../media/image13.png"/><Relationship Id="rId10" Type="http://schemas.openxmlformats.org/officeDocument/2006/relationships/image" Target="../media/image4.jpg"/><Relationship Id="rId13" Type="http://schemas.openxmlformats.org/officeDocument/2006/relationships/image" Target="../media/image15.png"/><Relationship Id="rId12" Type="http://schemas.openxmlformats.org/officeDocument/2006/relationships/image" Target="../media/image12.jpg"/><Relationship Id="rId15" Type="http://schemas.openxmlformats.org/officeDocument/2006/relationships/hyperlink" Target="https://www.linkedin.com/in/hemanth-d-17101b20a/" TargetMode="External"/><Relationship Id="rId14" Type="http://schemas.openxmlformats.org/officeDocument/2006/relationships/hyperlink" Target="https://www.linkedin.com/in/panchanand-jha-7767674b/" TargetMode="External"/><Relationship Id="rId17" Type="http://schemas.openxmlformats.org/officeDocument/2006/relationships/image" Target="../media/image14.png"/><Relationship Id="rId16" Type="http://schemas.openxmlformats.org/officeDocument/2006/relationships/image" Target="../media/image38.png"/><Relationship Id="rId19" Type="http://schemas.openxmlformats.org/officeDocument/2006/relationships/image" Target="../media/image17.png"/><Relationship Id="rId18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hyperlink" Target="https://www.linkedin.com/in/amit-kumar-789bba147/" TargetMode="External"/><Relationship Id="rId21" Type="http://schemas.openxmlformats.org/officeDocument/2006/relationships/image" Target="../media/image33.png"/><Relationship Id="rId23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hyperlink" Target="https://www.linkedin.com/in/hemanth-d-17101b20a/" TargetMode="External"/><Relationship Id="rId5" Type="http://schemas.openxmlformats.org/officeDocument/2006/relationships/hyperlink" Target="https://www.linkedin.com/in/senthil-nathan-s/" TargetMode="External"/><Relationship Id="rId6" Type="http://schemas.openxmlformats.org/officeDocument/2006/relationships/hyperlink" Target="https://www.linkedin.com/in/hemanth-d-17101b20a/" TargetMode="External"/><Relationship Id="rId7" Type="http://schemas.openxmlformats.org/officeDocument/2006/relationships/image" Target="../media/image22.jpg"/><Relationship Id="rId8" Type="http://schemas.openxmlformats.org/officeDocument/2006/relationships/image" Target="../media/image25.jpg"/><Relationship Id="rId11" Type="http://schemas.openxmlformats.org/officeDocument/2006/relationships/hyperlink" Target="https://www.linkedin.com/in/heeba-shaik/" TargetMode="External"/><Relationship Id="rId10" Type="http://schemas.openxmlformats.org/officeDocument/2006/relationships/image" Target="../media/image24.jpg"/><Relationship Id="rId13" Type="http://schemas.openxmlformats.org/officeDocument/2006/relationships/image" Target="../media/image36.png"/><Relationship Id="rId12" Type="http://schemas.openxmlformats.org/officeDocument/2006/relationships/image" Target="../media/image28.png"/><Relationship Id="rId15" Type="http://schemas.openxmlformats.org/officeDocument/2006/relationships/hyperlink" Target="https://www.linkedin.com/in/vibhuti-nagaich-a691b090" TargetMode="External"/><Relationship Id="rId14" Type="http://schemas.openxmlformats.org/officeDocument/2006/relationships/image" Target="../media/image30.png"/><Relationship Id="rId17" Type="http://schemas.openxmlformats.org/officeDocument/2006/relationships/image" Target="../media/image27.png"/><Relationship Id="rId16" Type="http://schemas.openxmlformats.org/officeDocument/2006/relationships/image" Target="../media/image29.png"/><Relationship Id="rId19" Type="http://schemas.openxmlformats.org/officeDocument/2006/relationships/hyperlink" Target="https://www.linkedin.com/in/prashanth-daya-081180197" TargetMode="External"/><Relationship Id="rId18" Type="http://schemas.openxmlformats.org/officeDocument/2006/relationships/hyperlink" Target="https://www.linkedin.com/in/kondaru-lokeshwari-4082101ab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42.jpg"/><Relationship Id="rId5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jp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/>
          <p:nvPr/>
        </p:nvSpPr>
        <p:spPr>
          <a:xfrm>
            <a:off x="0" y="1270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1114425" y="0"/>
            <a:ext cx="9963151" cy="6858001"/>
          </a:xfrm>
          <a:custGeom>
            <a:rect b="b" l="l" r="r" t="t"/>
            <a:pathLst>
              <a:path extrusionOk="0" h="21600" w="21600">
                <a:moveTo>
                  <a:pt x="3460" y="0"/>
                </a:moveTo>
                <a:lnTo>
                  <a:pt x="18140" y="0"/>
                </a:lnTo>
                <a:lnTo>
                  <a:pt x="18437" y="410"/>
                </a:lnTo>
                <a:cubicBezTo>
                  <a:pt x="20391" y="3250"/>
                  <a:pt x="21600" y="7172"/>
                  <a:pt x="21600" y="11505"/>
                </a:cubicBezTo>
                <a:cubicBezTo>
                  <a:pt x="21600" y="15296"/>
                  <a:pt x="20674" y="18773"/>
                  <a:pt x="19134" y="21485"/>
                </a:cubicBezTo>
                <a:lnTo>
                  <a:pt x="19065" y="21600"/>
                </a:lnTo>
                <a:lnTo>
                  <a:pt x="2535" y="21600"/>
                </a:lnTo>
                <a:lnTo>
                  <a:pt x="2466" y="21485"/>
                </a:lnTo>
                <a:cubicBezTo>
                  <a:pt x="926" y="18773"/>
                  <a:pt x="0" y="15296"/>
                  <a:pt x="0" y="11505"/>
                </a:cubicBezTo>
                <a:cubicBezTo>
                  <a:pt x="0" y="7172"/>
                  <a:pt x="1209" y="3250"/>
                  <a:pt x="3163" y="41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39700" rotWithShape="0">
              <a:srgbClr val="D9D9D9">
                <a:alpha val="37254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1121663" y="0"/>
            <a:ext cx="9948671" cy="6858001"/>
          </a:xfrm>
          <a:custGeom>
            <a:rect b="b" l="l" r="r" t="t"/>
            <a:pathLst>
              <a:path extrusionOk="0" h="21600" w="21600">
                <a:moveTo>
                  <a:pt x="3460" y="0"/>
                </a:moveTo>
                <a:lnTo>
                  <a:pt x="18140" y="0"/>
                </a:lnTo>
                <a:lnTo>
                  <a:pt x="18437" y="410"/>
                </a:lnTo>
                <a:cubicBezTo>
                  <a:pt x="20391" y="3250"/>
                  <a:pt x="21600" y="7172"/>
                  <a:pt x="21600" y="11505"/>
                </a:cubicBezTo>
                <a:cubicBezTo>
                  <a:pt x="21600" y="15296"/>
                  <a:pt x="20674" y="18773"/>
                  <a:pt x="19134" y="21485"/>
                </a:cubicBezTo>
                <a:lnTo>
                  <a:pt x="19065" y="21600"/>
                </a:lnTo>
                <a:lnTo>
                  <a:pt x="2535" y="21600"/>
                </a:lnTo>
                <a:lnTo>
                  <a:pt x="2466" y="21485"/>
                </a:lnTo>
                <a:cubicBezTo>
                  <a:pt x="926" y="18773"/>
                  <a:pt x="0" y="15296"/>
                  <a:pt x="0" y="11505"/>
                </a:cubicBezTo>
                <a:cubicBezTo>
                  <a:pt x="0" y="7172"/>
                  <a:pt x="1209" y="3250"/>
                  <a:pt x="3163" y="4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1569722" y="1999614"/>
            <a:ext cx="9052561" cy="2764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00"/>
              <a:buFont typeface="Calibri"/>
              <a:buNone/>
            </a:pPr>
            <a:r>
              <a:rPr b="0" i="0" lang="en-IN" sz="6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Forecasting the Prices of Agriculture Commodities</a:t>
            </a:r>
            <a:endParaRPr/>
          </a:p>
        </p:txBody>
      </p:sp>
      <p:sp>
        <p:nvSpPr>
          <p:cNvPr id="68" name="Google Shape;68;p1"/>
          <p:cNvSpPr/>
          <p:nvPr/>
        </p:nvSpPr>
        <p:spPr>
          <a:xfrm>
            <a:off x="3718559" y="5524786"/>
            <a:ext cx="4754882" cy="274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65;p1" id="69" name="Google Shape;6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1191" y="6502400"/>
            <a:ext cx="1390808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51;p10" id="275" name="Google Shape;2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9547" y="854053"/>
            <a:ext cx="1256576" cy="125657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0"/>
          <p:cNvSpPr txBox="1"/>
          <p:nvPr>
            <p:ph type="title"/>
          </p:nvPr>
        </p:nvSpPr>
        <p:spPr>
          <a:xfrm>
            <a:off x="228600" y="177753"/>
            <a:ext cx="10515600" cy="535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</a:pPr>
            <a:r>
              <a:rPr b="0" i="0" lang="en-IN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Data </a:t>
            </a:r>
            <a:r>
              <a:rPr lang="en-IN"/>
              <a:t>Collection</a:t>
            </a:r>
            <a:endParaRPr/>
          </a:p>
        </p:txBody>
      </p:sp>
      <p:sp>
        <p:nvSpPr>
          <p:cNvPr id="277" name="Google Shape;277;p10"/>
          <p:cNvSpPr txBox="1"/>
          <p:nvPr>
            <p:ph idx="4294967295" type="sldNum"/>
          </p:nvPr>
        </p:nvSpPr>
        <p:spPr>
          <a:xfrm>
            <a:off x="11848732" y="6370330"/>
            <a:ext cx="181343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78" name="Google Shape;278;p10"/>
          <p:cNvSpPr txBox="1"/>
          <p:nvPr/>
        </p:nvSpPr>
        <p:spPr>
          <a:xfrm>
            <a:off x="101929" y="2145531"/>
            <a:ext cx="10424153" cy="340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Extracting data from MYSQL and imported into python environment in .csv file format.</a:t>
            </a:r>
            <a:endParaRPr/>
          </a:p>
        </p:txBody>
      </p:sp>
      <p:pic>
        <p:nvPicPr>
          <p:cNvPr descr="Google Shape;255;p10" id="279" name="Google Shape;27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2624" y="1024617"/>
            <a:ext cx="1007405" cy="847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6;p10" id="280" name="Google Shape;28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3954" y="1162898"/>
            <a:ext cx="847698" cy="847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57;p10" id="281" name="Google Shape;28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3029" y="2664664"/>
            <a:ext cx="7147469" cy="194459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0"/>
          <p:cNvSpPr txBox="1"/>
          <p:nvPr/>
        </p:nvSpPr>
        <p:spPr>
          <a:xfrm>
            <a:off x="421777" y="3316333"/>
            <a:ext cx="421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Module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i="0" lang="en-I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mysql.connector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Select* </a:t>
            </a:r>
            <a:r>
              <a:rPr b="1" i="0" lang="en-IN" sz="2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i="0" lang="en-I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columns</a:t>
            </a:r>
            <a:endParaRPr i="0" sz="18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Fetchall() </a:t>
            </a:r>
            <a:r>
              <a:rPr b="1" i="0" lang="en-IN" sz="20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i="0" lang="en-IN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rows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3" name="Google Shape;28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425" y="4704400"/>
            <a:ext cx="5939824" cy="15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Data Understanding</a:t>
            </a:r>
            <a:endParaRPr/>
          </a:p>
        </p:txBody>
      </p:sp>
      <p:sp>
        <p:nvSpPr>
          <p:cNvPr id="289" name="Google Shape;289;p11"/>
          <p:cNvSpPr txBox="1"/>
          <p:nvPr/>
        </p:nvSpPr>
        <p:spPr>
          <a:xfrm>
            <a:off x="1623000" y="1135150"/>
            <a:ext cx="6587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west Bengal data was in csv format.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11 columns and 43872 rows in the data.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data is about the agriculture commodities prices (in Rs/quintal) of different markets of 19 districts of west Bengal in year 2020 and 2021.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5 commodities in the data, namely Apple, Banana, Cabbage, Potato and Onion.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These commodities are further categorised in variety and grades. 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is maximum price, minimum price and modal price of the commodities and are given (in Rs./ quintal) for the different dates.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Modal price - Modal prices are average market prices for a particular commodity over a two-month period in Madhya Pradesh and two other states where the crop is grown and traded.</a:t>
            </a:r>
            <a:endParaRPr/>
          </a:p>
        </p:txBody>
      </p:sp>
      <p:pic>
        <p:nvPicPr>
          <p:cNvPr descr="Google Shape;265;p11" id="290" name="Google Shape;290;p11"/>
          <p:cNvPicPr preferRelativeResize="0"/>
          <p:nvPr/>
        </p:nvPicPr>
        <p:blipFill rotWithShape="1">
          <a:blip r:embed="rId3">
            <a:alphaModFix/>
          </a:blip>
          <a:srcRect b="0" l="0" r="23076" t="4662"/>
          <a:stretch/>
        </p:blipFill>
        <p:spPr>
          <a:xfrm>
            <a:off x="306825" y="1135156"/>
            <a:ext cx="1172950" cy="41484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66;p11" id="291" name="Google Shape;291;p11"/>
          <p:cNvPicPr preferRelativeResize="0"/>
          <p:nvPr/>
        </p:nvPicPr>
        <p:blipFill rotWithShape="1">
          <a:blip r:embed="rId4">
            <a:alphaModFix/>
          </a:blip>
          <a:srcRect b="6935" l="32840" r="0" t="15568"/>
          <a:stretch/>
        </p:blipFill>
        <p:spPr>
          <a:xfrm>
            <a:off x="7913403" y="2089744"/>
            <a:ext cx="4291002" cy="3094416"/>
          </a:xfrm>
          <a:custGeom>
            <a:rect b="b" l="l" r="r" t="t"/>
            <a:pathLst>
              <a:path extrusionOk="0" h="21600" w="21600">
                <a:moveTo>
                  <a:pt x="17868" y="0"/>
                </a:moveTo>
                <a:lnTo>
                  <a:pt x="17868" y="10380"/>
                </a:lnTo>
                <a:lnTo>
                  <a:pt x="17868" y="21600"/>
                </a:lnTo>
                <a:lnTo>
                  <a:pt x="21600" y="21600"/>
                </a:lnTo>
                <a:lnTo>
                  <a:pt x="21600" y="9596"/>
                </a:lnTo>
                <a:lnTo>
                  <a:pt x="21600" y="0"/>
                </a:lnTo>
                <a:lnTo>
                  <a:pt x="17868" y="0"/>
                </a:lnTo>
                <a:close/>
                <a:moveTo>
                  <a:pt x="6037" y="540"/>
                </a:moveTo>
                <a:cubicBezTo>
                  <a:pt x="5785" y="540"/>
                  <a:pt x="5757" y="545"/>
                  <a:pt x="5626" y="634"/>
                </a:cubicBezTo>
                <a:cubicBezTo>
                  <a:pt x="5445" y="757"/>
                  <a:pt x="5265" y="1008"/>
                  <a:pt x="5176" y="1258"/>
                </a:cubicBezTo>
                <a:cubicBezTo>
                  <a:pt x="5112" y="1438"/>
                  <a:pt x="5106" y="1481"/>
                  <a:pt x="5106" y="1812"/>
                </a:cubicBezTo>
                <a:cubicBezTo>
                  <a:pt x="5106" y="2137"/>
                  <a:pt x="5113" y="2189"/>
                  <a:pt x="5172" y="2366"/>
                </a:cubicBezTo>
                <a:cubicBezTo>
                  <a:pt x="5208" y="2473"/>
                  <a:pt x="5257" y="2588"/>
                  <a:pt x="5278" y="2621"/>
                </a:cubicBezTo>
                <a:cubicBezTo>
                  <a:pt x="5340" y="2716"/>
                  <a:pt x="5286" y="2752"/>
                  <a:pt x="5156" y="2707"/>
                </a:cubicBezTo>
                <a:cubicBezTo>
                  <a:pt x="4973" y="2643"/>
                  <a:pt x="4705" y="2682"/>
                  <a:pt x="4529" y="2798"/>
                </a:cubicBezTo>
                <a:cubicBezTo>
                  <a:pt x="4308" y="2944"/>
                  <a:pt x="4193" y="3098"/>
                  <a:pt x="4089" y="3388"/>
                </a:cubicBezTo>
                <a:cubicBezTo>
                  <a:pt x="4003" y="3631"/>
                  <a:pt x="4000" y="3646"/>
                  <a:pt x="4000" y="3998"/>
                </a:cubicBezTo>
                <a:cubicBezTo>
                  <a:pt x="4000" y="4338"/>
                  <a:pt x="4005" y="4370"/>
                  <a:pt x="4075" y="4563"/>
                </a:cubicBezTo>
                <a:cubicBezTo>
                  <a:pt x="4116" y="4675"/>
                  <a:pt x="4141" y="4773"/>
                  <a:pt x="4131" y="4782"/>
                </a:cubicBezTo>
                <a:cubicBezTo>
                  <a:pt x="4122" y="4790"/>
                  <a:pt x="4058" y="4767"/>
                  <a:pt x="3992" y="4732"/>
                </a:cubicBezTo>
                <a:cubicBezTo>
                  <a:pt x="3718" y="4588"/>
                  <a:pt x="3385" y="4678"/>
                  <a:pt x="3164" y="4953"/>
                </a:cubicBezTo>
                <a:cubicBezTo>
                  <a:pt x="2809" y="5396"/>
                  <a:pt x="2804" y="6178"/>
                  <a:pt x="3152" y="6624"/>
                </a:cubicBezTo>
                <a:cubicBezTo>
                  <a:pt x="3260" y="6761"/>
                  <a:pt x="3424" y="6886"/>
                  <a:pt x="3496" y="6887"/>
                </a:cubicBezTo>
                <a:cubicBezTo>
                  <a:pt x="3516" y="6887"/>
                  <a:pt x="3552" y="6907"/>
                  <a:pt x="3576" y="6931"/>
                </a:cubicBezTo>
                <a:cubicBezTo>
                  <a:pt x="3616" y="6972"/>
                  <a:pt x="3609" y="6982"/>
                  <a:pt x="3488" y="7059"/>
                </a:cubicBezTo>
                <a:cubicBezTo>
                  <a:pt x="3333" y="7157"/>
                  <a:pt x="3166" y="7363"/>
                  <a:pt x="3087" y="7552"/>
                </a:cubicBezTo>
                <a:cubicBezTo>
                  <a:pt x="2966" y="7837"/>
                  <a:pt x="2920" y="8245"/>
                  <a:pt x="2977" y="8530"/>
                </a:cubicBezTo>
                <a:cubicBezTo>
                  <a:pt x="2990" y="8597"/>
                  <a:pt x="2996" y="8665"/>
                  <a:pt x="2989" y="8682"/>
                </a:cubicBezTo>
                <a:cubicBezTo>
                  <a:pt x="2981" y="8699"/>
                  <a:pt x="2925" y="8662"/>
                  <a:pt x="2865" y="8599"/>
                </a:cubicBezTo>
                <a:cubicBezTo>
                  <a:pt x="2433" y="8142"/>
                  <a:pt x="1910" y="8072"/>
                  <a:pt x="1440" y="8411"/>
                </a:cubicBezTo>
                <a:cubicBezTo>
                  <a:pt x="715" y="8933"/>
                  <a:pt x="537" y="10316"/>
                  <a:pt x="1087" y="11164"/>
                </a:cubicBezTo>
                <a:cubicBezTo>
                  <a:pt x="1143" y="11251"/>
                  <a:pt x="1179" y="11330"/>
                  <a:pt x="1169" y="11339"/>
                </a:cubicBezTo>
                <a:cubicBezTo>
                  <a:pt x="1158" y="11348"/>
                  <a:pt x="1102" y="11341"/>
                  <a:pt x="1045" y="11322"/>
                </a:cubicBezTo>
                <a:cubicBezTo>
                  <a:pt x="872" y="11267"/>
                  <a:pt x="619" y="11307"/>
                  <a:pt x="446" y="11419"/>
                </a:cubicBezTo>
                <a:cubicBezTo>
                  <a:pt x="223" y="11564"/>
                  <a:pt x="79" y="11811"/>
                  <a:pt x="0" y="12087"/>
                </a:cubicBezTo>
                <a:lnTo>
                  <a:pt x="0" y="13040"/>
                </a:lnTo>
                <a:cubicBezTo>
                  <a:pt x="80" y="13321"/>
                  <a:pt x="226" y="13573"/>
                  <a:pt x="451" y="13721"/>
                </a:cubicBezTo>
                <a:cubicBezTo>
                  <a:pt x="596" y="13816"/>
                  <a:pt x="629" y="13824"/>
                  <a:pt x="845" y="13824"/>
                </a:cubicBezTo>
                <a:cubicBezTo>
                  <a:pt x="1051" y="13824"/>
                  <a:pt x="1098" y="13812"/>
                  <a:pt x="1217" y="13735"/>
                </a:cubicBezTo>
                <a:cubicBezTo>
                  <a:pt x="1404" y="13614"/>
                  <a:pt x="1497" y="13507"/>
                  <a:pt x="1600" y="13300"/>
                </a:cubicBezTo>
                <a:cubicBezTo>
                  <a:pt x="1703" y="13093"/>
                  <a:pt x="1739" y="13104"/>
                  <a:pt x="1760" y="13350"/>
                </a:cubicBezTo>
                <a:cubicBezTo>
                  <a:pt x="1792" y="13721"/>
                  <a:pt x="2039" y="14158"/>
                  <a:pt x="2293" y="14289"/>
                </a:cubicBezTo>
                <a:cubicBezTo>
                  <a:pt x="2359" y="14323"/>
                  <a:pt x="2414" y="14364"/>
                  <a:pt x="2413" y="14381"/>
                </a:cubicBezTo>
                <a:cubicBezTo>
                  <a:pt x="2413" y="14397"/>
                  <a:pt x="2376" y="14423"/>
                  <a:pt x="2329" y="14436"/>
                </a:cubicBezTo>
                <a:cubicBezTo>
                  <a:pt x="2113" y="14498"/>
                  <a:pt x="1903" y="14758"/>
                  <a:pt x="1832" y="15054"/>
                </a:cubicBezTo>
                <a:cubicBezTo>
                  <a:pt x="1779" y="15274"/>
                  <a:pt x="1795" y="15664"/>
                  <a:pt x="1864" y="15849"/>
                </a:cubicBezTo>
                <a:cubicBezTo>
                  <a:pt x="2055" y="16363"/>
                  <a:pt x="2553" y="16534"/>
                  <a:pt x="2905" y="16206"/>
                </a:cubicBezTo>
                <a:cubicBezTo>
                  <a:pt x="2969" y="16146"/>
                  <a:pt x="3030" y="16110"/>
                  <a:pt x="3037" y="16126"/>
                </a:cubicBezTo>
                <a:cubicBezTo>
                  <a:pt x="3044" y="16142"/>
                  <a:pt x="3036" y="16253"/>
                  <a:pt x="3021" y="16372"/>
                </a:cubicBezTo>
                <a:cubicBezTo>
                  <a:pt x="2950" y="16907"/>
                  <a:pt x="3152" y="17542"/>
                  <a:pt x="3486" y="17830"/>
                </a:cubicBezTo>
                <a:cubicBezTo>
                  <a:pt x="3696" y="18011"/>
                  <a:pt x="3986" y="18098"/>
                  <a:pt x="4223" y="18051"/>
                </a:cubicBezTo>
                <a:cubicBezTo>
                  <a:pt x="4295" y="18037"/>
                  <a:pt x="4363" y="18032"/>
                  <a:pt x="4373" y="18040"/>
                </a:cubicBezTo>
                <a:cubicBezTo>
                  <a:pt x="4383" y="18048"/>
                  <a:pt x="4358" y="18106"/>
                  <a:pt x="4319" y="18168"/>
                </a:cubicBezTo>
                <a:cubicBezTo>
                  <a:pt x="4215" y="18333"/>
                  <a:pt x="4165" y="18602"/>
                  <a:pt x="4197" y="18824"/>
                </a:cubicBezTo>
                <a:cubicBezTo>
                  <a:pt x="4266" y="19298"/>
                  <a:pt x="4591" y="19560"/>
                  <a:pt x="4935" y="19417"/>
                </a:cubicBezTo>
                <a:cubicBezTo>
                  <a:pt x="5125" y="19338"/>
                  <a:pt x="5305" y="19029"/>
                  <a:pt x="5306" y="18780"/>
                </a:cubicBezTo>
                <a:cubicBezTo>
                  <a:pt x="5307" y="18614"/>
                  <a:pt x="5342" y="18626"/>
                  <a:pt x="5432" y="18827"/>
                </a:cubicBezTo>
                <a:cubicBezTo>
                  <a:pt x="5675" y="19371"/>
                  <a:pt x="6058" y="19666"/>
                  <a:pt x="6521" y="19666"/>
                </a:cubicBezTo>
                <a:cubicBezTo>
                  <a:pt x="6866" y="19666"/>
                  <a:pt x="7140" y="19521"/>
                  <a:pt x="7370" y="19220"/>
                </a:cubicBezTo>
                <a:cubicBezTo>
                  <a:pt x="7438" y="19131"/>
                  <a:pt x="7500" y="19072"/>
                  <a:pt x="7508" y="19090"/>
                </a:cubicBezTo>
                <a:cubicBezTo>
                  <a:pt x="7516" y="19108"/>
                  <a:pt x="7511" y="19187"/>
                  <a:pt x="7498" y="19265"/>
                </a:cubicBezTo>
                <a:cubicBezTo>
                  <a:pt x="7462" y="19477"/>
                  <a:pt x="7469" y="19938"/>
                  <a:pt x="7510" y="20157"/>
                </a:cubicBezTo>
                <a:cubicBezTo>
                  <a:pt x="7622" y="20752"/>
                  <a:pt x="8008" y="21263"/>
                  <a:pt x="8445" y="21395"/>
                </a:cubicBezTo>
                <a:cubicBezTo>
                  <a:pt x="8654" y="21458"/>
                  <a:pt x="8829" y="21455"/>
                  <a:pt x="9038" y="21381"/>
                </a:cubicBezTo>
                <a:cubicBezTo>
                  <a:pt x="9273" y="21298"/>
                  <a:pt x="9425" y="21179"/>
                  <a:pt x="9605" y="20946"/>
                </a:cubicBezTo>
                <a:cubicBezTo>
                  <a:pt x="9835" y="20649"/>
                  <a:pt x="9993" y="20171"/>
                  <a:pt x="9993" y="19761"/>
                </a:cubicBezTo>
                <a:cubicBezTo>
                  <a:pt x="9993" y="19667"/>
                  <a:pt x="10002" y="19582"/>
                  <a:pt x="10013" y="19572"/>
                </a:cubicBezTo>
                <a:cubicBezTo>
                  <a:pt x="10024" y="19563"/>
                  <a:pt x="10067" y="19627"/>
                  <a:pt x="10109" y="19716"/>
                </a:cubicBezTo>
                <a:cubicBezTo>
                  <a:pt x="10199" y="19909"/>
                  <a:pt x="10287" y="20008"/>
                  <a:pt x="10476" y="20129"/>
                </a:cubicBezTo>
                <a:cubicBezTo>
                  <a:pt x="10660" y="20246"/>
                  <a:pt x="10924" y="20252"/>
                  <a:pt x="11128" y="20143"/>
                </a:cubicBezTo>
                <a:cubicBezTo>
                  <a:pt x="11382" y="20007"/>
                  <a:pt x="11586" y="19668"/>
                  <a:pt x="11643" y="19287"/>
                </a:cubicBezTo>
                <a:cubicBezTo>
                  <a:pt x="11658" y="19190"/>
                  <a:pt x="11677" y="19100"/>
                  <a:pt x="11687" y="19085"/>
                </a:cubicBezTo>
                <a:cubicBezTo>
                  <a:pt x="11697" y="19069"/>
                  <a:pt x="11741" y="19149"/>
                  <a:pt x="11785" y="19262"/>
                </a:cubicBezTo>
                <a:cubicBezTo>
                  <a:pt x="11929" y="19637"/>
                  <a:pt x="12192" y="19925"/>
                  <a:pt x="12510" y="20054"/>
                </a:cubicBezTo>
                <a:cubicBezTo>
                  <a:pt x="12666" y="20118"/>
                  <a:pt x="12998" y="20122"/>
                  <a:pt x="13159" y="20062"/>
                </a:cubicBezTo>
                <a:cubicBezTo>
                  <a:pt x="13545" y="19920"/>
                  <a:pt x="13855" y="19518"/>
                  <a:pt x="13988" y="18988"/>
                </a:cubicBezTo>
                <a:cubicBezTo>
                  <a:pt x="14036" y="18799"/>
                  <a:pt x="14049" y="18690"/>
                  <a:pt x="14048" y="18442"/>
                </a:cubicBezTo>
                <a:cubicBezTo>
                  <a:pt x="14048" y="17786"/>
                  <a:pt x="13821" y="17263"/>
                  <a:pt x="13409" y="16963"/>
                </a:cubicBezTo>
                <a:cubicBezTo>
                  <a:pt x="13216" y="16822"/>
                  <a:pt x="13215" y="16798"/>
                  <a:pt x="13409" y="16699"/>
                </a:cubicBezTo>
                <a:cubicBezTo>
                  <a:pt x="13740" y="16531"/>
                  <a:pt x="13891" y="15959"/>
                  <a:pt x="13727" y="15494"/>
                </a:cubicBezTo>
                <a:cubicBezTo>
                  <a:pt x="13647" y="15268"/>
                  <a:pt x="13530" y="15128"/>
                  <a:pt x="13359" y="15057"/>
                </a:cubicBezTo>
                <a:cubicBezTo>
                  <a:pt x="13184" y="14983"/>
                  <a:pt x="13174" y="14966"/>
                  <a:pt x="13277" y="14899"/>
                </a:cubicBezTo>
                <a:cubicBezTo>
                  <a:pt x="13624" y="14670"/>
                  <a:pt x="13748" y="13982"/>
                  <a:pt x="13521" y="13547"/>
                </a:cubicBezTo>
                <a:cubicBezTo>
                  <a:pt x="13483" y="13475"/>
                  <a:pt x="13461" y="13413"/>
                  <a:pt x="13471" y="13411"/>
                </a:cubicBezTo>
                <a:cubicBezTo>
                  <a:pt x="13481" y="13409"/>
                  <a:pt x="13573" y="13406"/>
                  <a:pt x="13677" y="13403"/>
                </a:cubicBezTo>
                <a:cubicBezTo>
                  <a:pt x="13979" y="13394"/>
                  <a:pt x="14181" y="13224"/>
                  <a:pt x="14300" y="12874"/>
                </a:cubicBezTo>
                <a:cubicBezTo>
                  <a:pt x="14364" y="12687"/>
                  <a:pt x="14377" y="12350"/>
                  <a:pt x="14326" y="12181"/>
                </a:cubicBezTo>
                <a:cubicBezTo>
                  <a:pt x="14286" y="12046"/>
                  <a:pt x="14314" y="11995"/>
                  <a:pt x="14404" y="12042"/>
                </a:cubicBezTo>
                <a:cubicBezTo>
                  <a:pt x="14596" y="12144"/>
                  <a:pt x="14829" y="12046"/>
                  <a:pt x="14969" y="11804"/>
                </a:cubicBezTo>
                <a:cubicBezTo>
                  <a:pt x="15038" y="11687"/>
                  <a:pt x="15043" y="11662"/>
                  <a:pt x="15043" y="11411"/>
                </a:cubicBezTo>
                <a:cubicBezTo>
                  <a:pt x="15043" y="11181"/>
                  <a:pt x="15035" y="11126"/>
                  <a:pt x="14987" y="11029"/>
                </a:cubicBezTo>
                <a:cubicBezTo>
                  <a:pt x="14894" y="10839"/>
                  <a:pt x="14785" y="10761"/>
                  <a:pt x="14586" y="10740"/>
                </a:cubicBezTo>
                <a:lnTo>
                  <a:pt x="14410" y="10724"/>
                </a:lnTo>
                <a:lnTo>
                  <a:pt x="14406" y="10583"/>
                </a:lnTo>
                <a:cubicBezTo>
                  <a:pt x="14405" y="10505"/>
                  <a:pt x="14411" y="10436"/>
                  <a:pt x="14418" y="10430"/>
                </a:cubicBezTo>
                <a:cubicBezTo>
                  <a:pt x="14425" y="10424"/>
                  <a:pt x="14489" y="10433"/>
                  <a:pt x="14560" y="10450"/>
                </a:cubicBezTo>
                <a:cubicBezTo>
                  <a:pt x="14978" y="10545"/>
                  <a:pt x="15486" y="10180"/>
                  <a:pt x="15673" y="9652"/>
                </a:cubicBezTo>
                <a:cubicBezTo>
                  <a:pt x="15846" y="9161"/>
                  <a:pt x="15848" y="8732"/>
                  <a:pt x="15681" y="8242"/>
                </a:cubicBezTo>
                <a:cubicBezTo>
                  <a:pt x="15577" y="7938"/>
                  <a:pt x="15413" y="7712"/>
                  <a:pt x="15179" y="7552"/>
                </a:cubicBezTo>
                <a:cubicBezTo>
                  <a:pt x="14998" y="7428"/>
                  <a:pt x="14997" y="7427"/>
                  <a:pt x="14702" y="7427"/>
                </a:cubicBezTo>
                <a:cubicBezTo>
                  <a:pt x="14445" y="7427"/>
                  <a:pt x="14391" y="7436"/>
                  <a:pt x="14292" y="7499"/>
                </a:cubicBezTo>
                <a:cubicBezTo>
                  <a:pt x="14229" y="7539"/>
                  <a:pt x="14169" y="7564"/>
                  <a:pt x="14158" y="7555"/>
                </a:cubicBezTo>
                <a:cubicBezTo>
                  <a:pt x="14147" y="7545"/>
                  <a:pt x="14174" y="7472"/>
                  <a:pt x="14218" y="7391"/>
                </a:cubicBezTo>
                <a:cubicBezTo>
                  <a:pt x="14365" y="7125"/>
                  <a:pt x="14465" y="6718"/>
                  <a:pt x="14466" y="6380"/>
                </a:cubicBezTo>
                <a:cubicBezTo>
                  <a:pt x="14466" y="6160"/>
                  <a:pt x="14389" y="5750"/>
                  <a:pt x="14308" y="5543"/>
                </a:cubicBezTo>
                <a:cubicBezTo>
                  <a:pt x="14218" y="5314"/>
                  <a:pt x="14010" y="5032"/>
                  <a:pt x="13839" y="4906"/>
                </a:cubicBezTo>
                <a:cubicBezTo>
                  <a:pt x="13573" y="4711"/>
                  <a:pt x="13228" y="4651"/>
                  <a:pt x="12950" y="4751"/>
                </a:cubicBezTo>
                <a:cubicBezTo>
                  <a:pt x="12875" y="4778"/>
                  <a:pt x="12805" y="4791"/>
                  <a:pt x="12794" y="4782"/>
                </a:cubicBezTo>
                <a:cubicBezTo>
                  <a:pt x="12782" y="4772"/>
                  <a:pt x="12818" y="4685"/>
                  <a:pt x="12874" y="4590"/>
                </a:cubicBezTo>
                <a:cubicBezTo>
                  <a:pt x="13065" y="4264"/>
                  <a:pt x="13147" y="3936"/>
                  <a:pt x="13147" y="3491"/>
                </a:cubicBezTo>
                <a:cubicBezTo>
                  <a:pt x="13148" y="3007"/>
                  <a:pt x="13044" y="2655"/>
                  <a:pt x="12798" y="2316"/>
                </a:cubicBezTo>
                <a:cubicBezTo>
                  <a:pt x="12416" y="1789"/>
                  <a:pt x="11838" y="1675"/>
                  <a:pt x="11355" y="2031"/>
                </a:cubicBezTo>
                <a:cubicBezTo>
                  <a:pt x="11110" y="2212"/>
                  <a:pt x="10864" y="2631"/>
                  <a:pt x="10784" y="3006"/>
                </a:cubicBezTo>
                <a:cubicBezTo>
                  <a:pt x="10770" y="3072"/>
                  <a:pt x="10749" y="3132"/>
                  <a:pt x="10738" y="3139"/>
                </a:cubicBezTo>
                <a:cubicBezTo>
                  <a:pt x="10727" y="3145"/>
                  <a:pt x="10697" y="3074"/>
                  <a:pt x="10672" y="2981"/>
                </a:cubicBezTo>
                <a:cubicBezTo>
                  <a:pt x="10611" y="2752"/>
                  <a:pt x="10435" y="2535"/>
                  <a:pt x="10257" y="2463"/>
                </a:cubicBezTo>
                <a:cubicBezTo>
                  <a:pt x="9953" y="2341"/>
                  <a:pt x="9655" y="2519"/>
                  <a:pt x="9491" y="2920"/>
                </a:cubicBezTo>
                <a:cubicBezTo>
                  <a:pt x="9463" y="2990"/>
                  <a:pt x="9430" y="3048"/>
                  <a:pt x="9420" y="3050"/>
                </a:cubicBezTo>
                <a:cubicBezTo>
                  <a:pt x="9409" y="3052"/>
                  <a:pt x="9373" y="2936"/>
                  <a:pt x="9338" y="2792"/>
                </a:cubicBezTo>
                <a:cubicBezTo>
                  <a:pt x="9187" y="2175"/>
                  <a:pt x="8826" y="1717"/>
                  <a:pt x="8369" y="1565"/>
                </a:cubicBezTo>
                <a:cubicBezTo>
                  <a:pt x="7929" y="1419"/>
                  <a:pt x="7434" y="1614"/>
                  <a:pt x="7102" y="2067"/>
                </a:cubicBezTo>
                <a:cubicBezTo>
                  <a:pt x="7034" y="2159"/>
                  <a:pt x="6977" y="2220"/>
                  <a:pt x="6976" y="2202"/>
                </a:cubicBezTo>
                <a:cubicBezTo>
                  <a:pt x="6975" y="2185"/>
                  <a:pt x="6972" y="2018"/>
                  <a:pt x="6970" y="1828"/>
                </a:cubicBezTo>
                <a:cubicBezTo>
                  <a:pt x="6966" y="1501"/>
                  <a:pt x="6963" y="1470"/>
                  <a:pt x="6878" y="1233"/>
                </a:cubicBezTo>
                <a:cubicBezTo>
                  <a:pt x="6777" y="949"/>
                  <a:pt x="6648" y="770"/>
                  <a:pt x="6441" y="629"/>
                </a:cubicBezTo>
                <a:cubicBezTo>
                  <a:pt x="6320" y="546"/>
                  <a:pt x="6285" y="540"/>
                  <a:pt x="6037" y="54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Data Understanding</a:t>
            </a:r>
            <a:endParaRPr/>
          </a:p>
        </p:txBody>
      </p:sp>
      <p:pic>
        <p:nvPicPr>
          <p:cNvPr descr="Google Shape;265;p11" id="297" name="Google Shape;2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12" y="1078885"/>
            <a:ext cx="1792770" cy="51161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98" name="Google Shape;29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5180" y="788893"/>
            <a:ext cx="9912020" cy="54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3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Data Cleansing </a:t>
            </a:r>
            <a:endParaRPr/>
          </a:p>
        </p:txBody>
      </p:sp>
      <p:sp>
        <p:nvSpPr>
          <p:cNvPr id="304" name="Google Shape;304;p13"/>
          <p:cNvSpPr txBox="1"/>
          <p:nvPr>
            <p:ph idx="4294967295" type="body"/>
          </p:nvPr>
        </p:nvSpPr>
        <p:spPr>
          <a:xfrm>
            <a:off x="174688" y="954287"/>
            <a:ext cx="6569856" cy="2450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53473" lvl="0" marL="7352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00526" lvl="0" marL="20052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IN" sz="2000"/>
              <a:t>Tableau Prep Build is used to clean data.</a:t>
            </a:r>
            <a:endParaRPr/>
          </a:p>
          <a:p>
            <a:pPr indent="-200526" lvl="0" marL="20052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IN" sz="2000"/>
              <a:t>Excluded State for zero variance and Grade for near zero variance.</a:t>
            </a:r>
            <a:endParaRPr/>
          </a:p>
          <a:p>
            <a:pPr indent="-200526" lvl="0" marL="20052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IN" sz="2000"/>
              <a:t>Renamed features.</a:t>
            </a:r>
            <a:endParaRPr/>
          </a:p>
          <a:p>
            <a:pPr indent="-200526" lvl="0" marL="200526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•"/>
            </a:pPr>
            <a:r>
              <a:rPr lang="en-IN" sz="2000"/>
              <a:t>Price date was in text and changed to date-time format.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0" y="25400"/>
            <a:ext cx="12192000" cy="685800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4"/>
          <p:cNvSpPr txBox="1"/>
          <p:nvPr/>
        </p:nvSpPr>
        <p:spPr>
          <a:xfrm>
            <a:off x="1517830" y="2509190"/>
            <a:ext cx="4489870" cy="1418551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Georgia"/>
              <a:buNone/>
            </a:pPr>
            <a:r>
              <a:rPr b="0" i="0" lang="en-IN" sz="4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Visualisations and Analysis</a:t>
            </a:r>
            <a:endParaRPr/>
          </a:p>
        </p:txBody>
      </p:sp>
      <p:sp>
        <p:nvSpPr>
          <p:cNvPr id="311" name="Google Shape;311;p14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 </a:t>
            </a:r>
            <a:endParaRPr/>
          </a:p>
        </p:txBody>
      </p:sp>
      <p:sp>
        <p:nvSpPr>
          <p:cNvPr id="312" name="Google Shape;312;p14"/>
          <p:cNvSpPr txBox="1"/>
          <p:nvPr>
            <p:ph idx="4294967295" type="sldNum"/>
          </p:nvPr>
        </p:nvSpPr>
        <p:spPr>
          <a:xfrm>
            <a:off x="11771449" y="637031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Google Shape;281;p13" id="313" name="Google Shape;313;p14"/>
          <p:cNvPicPr preferRelativeResize="0"/>
          <p:nvPr/>
        </p:nvPicPr>
        <p:blipFill rotWithShape="1">
          <a:blip r:embed="rId3">
            <a:alphaModFix/>
          </a:blip>
          <a:srcRect b="7625" l="32839" r="18057" t="17561"/>
          <a:stretch/>
        </p:blipFill>
        <p:spPr>
          <a:xfrm>
            <a:off x="6678200" y="1297190"/>
            <a:ext cx="4035395" cy="3842623"/>
          </a:xfrm>
          <a:custGeom>
            <a:rect b="b" l="l" r="r" t="t"/>
            <a:pathLst>
              <a:path extrusionOk="0" h="21513" w="21196">
                <a:moveTo>
                  <a:pt x="8103" y="0"/>
                </a:moveTo>
                <a:cubicBezTo>
                  <a:pt x="7345" y="0"/>
                  <a:pt x="6870" y="513"/>
                  <a:pt x="6871" y="1329"/>
                </a:cubicBezTo>
                <a:cubicBezTo>
                  <a:pt x="6871" y="1543"/>
                  <a:pt x="6913" y="1805"/>
                  <a:pt x="6964" y="1911"/>
                </a:cubicBezTo>
                <a:cubicBezTo>
                  <a:pt x="7015" y="2017"/>
                  <a:pt x="7044" y="2129"/>
                  <a:pt x="7025" y="2162"/>
                </a:cubicBezTo>
                <a:cubicBezTo>
                  <a:pt x="7006" y="2195"/>
                  <a:pt x="6833" y="2222"/>
                  <a:pt x="6643" y="2222"/>
                </a:cubicBezTo>
                <a:cubicBezTo>
                  <a:pt x="5851" y="2222"/>
                  <a:pt x="5277" y="2894"/>
                  <a:pt x="5378" y="3697"/>
                </a:cubicBezTo>
                <a:cubicBezTo>
                  <a:pt x="5400" y="3868"/>
                  <a:pt x="5424" y="4067"/>
                  <a:pt x="5432" y="4139"/>
                </a:cubicBezTo>
                <a:cubicBezTo>
                  <a:pt x="5447" y="4257"/>
                  <a:pt x="5408" y="4270"/>
                  <a:pt x="5038" y="4273"/>
                </a:cubicBezTo>
                <a:cubicBezTo>
                  <a:pt x="4521" y="4277"/>
                  <a:pt x="4194" y="4472"/>
                  <a:pt x="4021" y="4877"/>
                </a:cubicBezTo>
                <a:cubicBezTo>
                  <a:pt x="3742" y="5532"/>
                  <a:pt x="3949" y="6146"/>
                  <a:pt x="4563" y="6481"/>
                </a:cubicBezTo>
                <a:cubicBezTo>
                  <a:pt x="4797" y="6609"/>
                  <a:pt x="4806" y="6625"/>
                  <a:pt x="4690" y="6694"/>
                </a:cubicBezTo>
                <a:cubicBezTo>
                  <a:pt x="4221" y="6972"/>
                  <a:pt x="3912" y="7575"/>
                  <a:pt x="3986" y="8061"/>
                </a:cubicBezTo>
                <a:cubicBezTo>
                  <a:pt x="4029" y="8343"/>
                  <a:pt x="3942" y="8398"/>
                  <a:pt x="3731" y="8221"/>
                </a:cubicBezTo>
                <a:cubicBezTo>
                  <a:pt x="3471" y="8003"/>
                  <a:pt x="2928" y="7859"/>
                  <a:pt x="2549" y="7910"/>
                </a:cubicBezTo>
                <a:cubicBezTo>
                  <a:pt x="1905" y="7997"/>
                  <a:pt x="1279" y="8538"/>
                  <a:pt x="1121" y="9145"/>
                </a:cubicBezTo>
                <a:cubicBezTo>
                  <a:pt x="974" y="9707"/>
                  <a:pt x="1061" y="10312"/>
                  <a:pt x="1349" y="10769"/>
                </a:cubicBezTo>
                <a:cubicBezTo>
                  <a:pt x="1428" y="10895"/>
                  <a:pt x="1479" y="11025"/>
                  <a:pt x="1461" y="11056"/>
                </a:cubicBezTo>
                <a:cubicBezTo>
                  <a:pt x="1443" y="11087"/>
                  <a:pt x="1286" y="11114"/>
                  <a:pt x="1113" y="11114"/>
                </a:cubicBezTo>
                <a:cubicBezTo>
                  <a:pt x="783" y="11114"/>
                  <a:pt x="410" y="11273"/>
                  <a:pt x="221" y="11496"/>
                </a:cubicBezTo>
                <a:cubicBezTo>
                  <a:pt x="120" y="11615"/>
                  <a:pt x="48" y="11761"/>
                  <a:pt x="0" y="11920"/>
                </a:cubicBezTo>
                <a:lnTo>
                  <a:pt x="0" y="12845"/>
                </a:lnTo>
                <a:cubicBezTo>
                  <a:pt x="64" y="13062"/>
                  <a:pt x="170" y="13257"/>
                  <a:pt x="325" y="13387"/>
                </a:cubicBezTo>
                <a:cubicBezTo>
                  <a:pt x="884" y="13855"/>
                  <a:pt x="1828" y="13717"/>
                  <a:pt x="2160" y="13118"/>
                </a:cubicBezTo>
                <a:cubicBezTo>
                  <a:pt x="2279" y="12902"/>
                  <a:pt x="2383" y="12927"/>
                  <a:pt x="2383" y="13173"/>
                </a:cubicBezTo>
                <a:cubicBezTo>
                  <a:pt x="2383" y="13433"/>
                  <a:pt x="2625" y="13874"/>
                  <a:pt x="2835" y="13998"/>
                </a:cubicBezTo>
                <a:cubicBezTo>
                  <a:pt x="3247" y="14241"/>
                  <a:pt x="3254" y="14255"/>
                  <a:pt x="3014" y="14364"/>
                </a:cubicBezTo>
                <a:cubicBezTo>
                  <a:pt x="2443" y="14623"/>
                  <a:pt x="2245" y="15353"/>
                  <a:pt x="2593" y="15920"/>
                </a:cubicBezTo>
                <a:cubicBezTo>
                  <a:pt x="2815" y="16281"/>
                  <a:pt x="3448" y="16407"/>
                  <a:pt x="3821" y="16164"/>
                </a:cubicBezTo>
                <a:cubicBezTo>
                  <a:pt x="3934" y="16091"/>
                  <a:pt x="4029" y="16037"/>
                  <a:pt x="4034" y="16046"/>
                </a:cubicBezTo>
                <a:cubicBezTo>
                  <a:pt x="4038" y="16054"/>
                  <a:pt x="4049" y="16259"/>
                  <a:pt x="4057" y="16500"/>
                </a:cubicBezTo>
                <a:cubicBezTo>
                  <a:pt x="4086" y="17410"/>
                  <a:pt x="4678" y="18050"/>
                  <a:pt x="5493" y="18050"/>
                </a:cubicBezTo>
                <a:cubicBezTo>
                  <a:pt x="5613" y="18050"/>
                  <a:pt x="5728" y="18067"/>
                  <a:pt x="5747" y="18088"/>
                </a:cubicBezTo>
                <a:cubicBezTo>
                  <a:pt x="5767" y="18108"/>
                  <a:pt x="5739" y="18244"/>
                  <a:pt x="5685" y="18390"/>
                </a:cubicBezTo>
                <a:cubicBezTo>
                  <a:pt x="5603" y="18611"/>
                  <a:pt x="5600" y="18703"/>
                  <a:pt x="5664" y="18928"/>
                </a:cubicBezTo>
                <a:cubicBezTo>
                  <a:pt x="5810" y="19448"/>
                  <a:pt x="6469" y="19646"/>
                  <a:pt x="6867" y="19290"/>
                </a:cubicBezTo>
                <a:cubicBezTo>
                  <a:pt x="6974" y="19194"/>
                  <a:pt x="7060" y="19078"/>
                  <a:pt x="7060" y="19033"/>
                </a:cubicBezTo>
                <a:cubicBezTo>
                  <a:pt x="7060" y="18988"/>
                  <a:pt x="7098" y="18897"/>
                  <a:pt x="7142" y="18833"/>
                </a:cubicBezTo>
                <a:cubicBezTo>
                  <a:pt x="7215" y="18727"/>
                  <a:pt x="7240" y="18745"/>
                  <a:pt x="7419" y="19015"/>
                </a:cubicBezTo>
                <a:cubicBezTo>
                  <a:pt x="7832" y="19639"/>
                  <a:pt x="8730" y="19871"/>
                  <a:pt x="9431" y="19539"/>
                </a:cubicBezTo>
                <a:cubicBezTo>
                  <a:pt x="9604" y="19456"/>
                  <a:pt x="9809" y="19325"/>
                  <a:pt x="9887" y="19246"/>
                </a:cubicBezTo>
                <a:cubicBezTo>
                  <a:pt x="10049" y="19084"/>
                  <a:pt x="10050" y="19083"/>
                  <a:pt x="10035" y="19632"/>
                </a:cubicBezTo>
                <a:cubicBezTo>
                  <a:pt x="10009" y="20565"/>
                  <a:pt x="10541" y="21304"/>
                  <a:pt x="11367" y="21481"/>
                </a:cubicBezTo>
                <a:cubicBezTo>
                  <a:pt x="11919" y="21600"/>
                  <a:pt x="12606" y="21373"/>
                  <a:pt x="12947" y="20959"/>
                </a:cubicBezTo>
                <a:cubicBezTo>
                  <a:pt x="13194" y="20660"/>
                  <a:pt x="13377" y="20235"/>
                  <a:pt x="13379" y="19963"/>
                </a:cubicBezTo>
                <a:cubicBezTo>
                  <a:pt x="13380" y="19849"/>
                  <a:pt x="13399" y="19736"/>
                  <a:pt x="13422" y="19712"/>
                </a:cubicBezTo>
                <a:cubicBezTo>
                  <a:pt x="13444" y="19688"/>
                  <a:pt x="13584" y="19785"/>
                  <a:pt x="13731" y="19930"/>
                </a:cubicBezTo>
                <a:cubicBezTo>
                  <a:pt x="14049" y="20242"/>
                  <a:pt x="14437" y="20338"/>
                  <a:pt x="14852" y="20206"/>
                </a:cubicBezTo>
                <a:cubicBezTo>
                  <a:pt x="15162" y="20107"/>
                  <a:pt x="15506" y="19760"/>
                  <a:pt x="15563" y="19490"/>
                </a:cubicBezTo>
                <a:cubicBezTo>
                  <a:pt x="15645" y="19091"/>
                  <a:pt x="15656" y="19080"/>
                  <a:pt x="15784" y="19261"/>
                </a:cubicBezTo>
                <a:cubicBezTo>
                  <a:pt x="15849" y="19353"/>
                  <a:pt x="15962" y="19510"/>
                  <a:pt x="16034" y="19610"/>
                </a:cubicBezTo>
                <a:cubicBezTo>
                  <a:pt x="16106" y="19709"/>
                  <a:pt x="16320" y="19873"/>
                  <a:pt x="16510" y="19972"/>
                </a:cubicBezTo>
                <a:cubicBezTo>
                  <a:pt x="16810" y="20128"/>
                  <a:pt x="16917" y="20150"/>
                  <a:pt x="17321" y="20128"/>
                </a:cubicBezTo>
                <a:cubicBezTo>
                  <a:pt x="17910" y="20097"/>
                  <a:pt x="18309" y="19858"/>
                  <a:pt x="18592" y="19368"/>
                </a:cubicBezTo>
                <a:cubicBezTo>
                  <a:pt x="18856" y="18915"/>
                  <a:pt x="18896" y="18236"/>
                  <a:pt x="18688" y="17722"/>
                </a:cubicBezTo>
                <a:cubicBezTo>
                  <a:pt x="18550" y="17380"/>
                  <a:pt x="18122" y="16904"/>
                  <a:pt x="17954" y="16904"/>
                </a:cubicBezTo>
                <a:cubicBezTo>
                  <a:pt x="17769" y="16904"/>
                  <a:pt x="17817" y="16763"/>
                  <a:pt x="18054" y="16604"/>
                </a:cubicBezTo>
                <a:cubicBezTo>
                  <a:pt x="18669" y="16190"/>
                  <a:pt x="18648" y="15340"/>
                  <a:pt x="18015" y="15013"/>
                </a:cubicBezTo>
                <a:lnTo>
                  <a:pt x="17731" y="14867"/>
                </a:lnTo>
                <a:lnTo>
                  <a:pt x="17956" y="14671"/>
                </a:lnTo>
                <a:cubicBezTo>
                  <a:pt x="18258" y="14406"/>
                  <a:pt x="18354" y="14035"/>
                  <a:pt x="18227" y="13624"/>
                </a:cubicBezTo>
                <a:cubicBezTo>
                  <a:pt x="18126" y="13297"/>
                  <a:pt x="18120" y="13307"/>
                  <a:pt x="18509" y="13238"/>
                </a:cubicBezTo>
                <a:cubicBezTo>
                  <a:pt x="18979" y="13155"/>
                  <a:pt x="19284" y="12727"/>
                  <a:pt x="19249" y="12200"/>
                </a:cubicBezTo>
                <a:lnTo>
                  <a:pt x="19226" y="11887"/>
                </a:lnTo>
                <a:lnTo>
                  <a:pt x="19553" y="11851"/>
                </a:lnTo>
                <a:cubicBezTo>
                  <a:pt x="19745" y="11830"/>
                  <a:pt x="19934" y="11764"/>
                  <a:pt x="20010" y="11691"/>
                </a:cubicBezTo>
                <a:cubicBezTo>
                  <a:pt x="20280" y="11431"/>
                  <a:pt x="20231" y="10803"/>
                  <a:pt x="19928" y="10627"/>
                </a:cubicBezTo>
                <a:cubicBezTo>
                  <a:pt x="19854" y="10585"/>
                  <a:pt x="19696" y="10530"/>
                  <a:pt x="19574" y="10509"/>
                </a:cubicBezTo>
                <a:cubicBezTo>
                  <a:pt x="19410" y="10480"/>
                  <a:pt x="19353" y="10438"/>
                  <a:pt x="19353" y="10341"/>
                </a:cubicBezTo>
                <a:cubicBezTo>
                  <a:pt x="19353" y="10228"/>
                  <a:pt x="19403" y="10206"/>
                  <a:pt x="19701" y="10196"/>
                </a:cubicBezTo>
                <a:cubicBezTo>
                  <a:pt x="20931" y="10156"/>
                  <a:pt x="21600" y="8816"/>
                  <a:pt x="20931" y="7732"/>
                </a:cubicBezTo>
                <a:cubicBezTo>
                  <a:pt x="20631" y="7246"/>
                  <a:pt x="19826" y="6941"/>
                  <a:pt x="19328" y="7126"/>
                </a:cubicBezTo>
                <a:cubicBezTo>
                  <a:pt x="19074" y="7220"/>
                  <a:pt x="19038" y="7137"/>
                  <a:pt x="19203" y="6839"/>
                </a:cubicBezTo>
                <a:cubicBezTo>
                  <a:pt x="19395" y="6492"/>
                  <a:pt x="19436" y="5819"/>
                  <a:pt x="19290" y="5412"/>
                </a:cubicBezTo>
                <a:cubicBezTo>
                  <a:pt x="19035" y="4701"/>
                  <a:pt x="18432" y="4289"/>
                  <a:pt x="17685" y="4313"/>
                </a:cubicBezTo>
                <a:cubicBezTo>
                  <a:pt x="17135" y="4330"/>
                  <a:pt x="17137" y="4331"/>
                  <a:pt x="17254" y="4193"/>
                </a:cubicBezTo>
                <a:cubicBezTo>
                  <a:pt x="17607" y="3778"/>
                  <a:pt x="17726" y="2857"/>
                  <a:pt x="17496" y="2317"/>
                </a:cubicBezTo>
                <a:cubicBezTo>
                  <a:pt x="16962" y="1064"/>
                  <a:pt x="15190" y="1008"/>
                  <a:pt x="14611" y="2226"/>
                </a:cubicBezTo>
                <a:cubicBezTo>
                  <a:pt x="14524" y="2409"/>
                  <a:pt x="14425" y="2560"/>
                  <a:pt x="14392" y="2560"/>
                </a:cubicBezTo>
                <a:cubicBezTo>
                  <a:pt x="14359" y="2560"/>
                  <a:pt x="14289" y="2472"/>
                  <a:pt x="14238" y="2366"/>
                </a:cubicBezTo>
                <a:cubicBezTo>
                  <a:pt x="14186" y="2260"/>
                  <a:pt x="14047" y="2125"/>
                  <a:pt x="13927" y="2064"/>
                </a:cubicBezTo>
                <a:cubicBezTo>
                  <a:pt x="13506" y="1851"/>
                  <a:pt x="13089" y="1961"/>
                  <a:pt x="12793" y="2364"/>
                </a:cubicBezTo>
                <a:lnTo>
                  <a:pt x="12639" y="2575"/>
                </a:lnTo>
                <a:lnTo>
                  <a:pt x="12468" y="2180"/>
                </a:lnTo>
                <a:cubicBezTo>
                  <a:pt x="12259" y="1694"/>
                  <a:pt x="12053" y="1455"/>
                  <a:pt x="11642" y="1224"/>
                </a:cubicBezTo>
                <a:cubicBezTo>
                  <a:pt x="11377" y="1075"/>
                  <a:pt x="11245" y="1046"/>
                  <a:pt x="10821" y="1046"/>
                </a:cubicBezTo>
                <a:cubicBezTo>
                  <a:pt x="10398" y="1046"/>
                  <a:pt x="10264" y="1076"/>
                  <a:pt x="10000" y="1224"/>
                </a:cubicBezTo>
                <a:cubicBezTo>
                  <a:pt x="9826" y="1321"/>
                  <a:pt x="9630" y="1463"/>
                  <a:pt x="9564" y="1540"/>
                </a:cubicBezTo>
                <a:cubicBezTo>
                  <a:pt x="9398" y="1736"/>
                  <a:pt x="9335" y="1663"/>
                  <a:pt x="9335" y="1273"/>
                </a:cubicBezTo>
                <a:cubicBezTo>
                  <a:pt x="9335" y="515"/>
                  <a:pt x="8837" y="0"/>
                  <a:pt x="8103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 txBox="1"/>
          <p:nvPr>
            <p:ph type="title"/>
          </p:nvPr>
        </p:nvSpPr>
        <p:spPr>
          <a:xfrm>
            <a:off x="302087" y="83098"/>
            <a:ext cx="10442115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Price Analysis</a:t>
            </a:r>
            <a:endParaRPr/>
          </a:p>
        </p:txBody>
      </p:sp>
      <p:sp>
        <p:nvSpPr>
          <p:cNvPr id="319" name="Google Shape;319;p15"/>
          <p:cNvSpPr txBox="1"/>
          <p:nvPr>
            <p:ph idx="4294967295" type="sldNum"/>
          </p:nvPr>
        </p:nvSpPr>
        <p:spPr>
          <a:xfrm>
            <a:off x="11771449" y="637031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Google Shape;288;p14" id="320" name="Google Shape;3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" y="1183916"/>
            <a:ext cx="7948239" cy="4648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89;p14" id="321" name="Google Shape;321;p15"/>
          <p:cNvPicPr preferRelativeResize="0"/>
          <p:nvPr/>
        </p:nvPicPr>
        <p:blipFill rotWithShape="1">
          <a:blip r:embed="rId4">
            <a:alphaModFix/>
          </a:blip>
          <a:srcRect b="6992" l="28070" r="39090" t="8731"/>
          <a:stretch/>
        </p:blipFill>
        <p:spPr>
          <a:xfrm>
            <a:off x="8005388" y="1442044"/>
            <a:ext cx="4003697" cy="438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Commodities, District and Prices based Tree-Map</a:t>
            </a:r>
            <a:endParaRPr/>
          </a:p>
        </p:txBody>
      </p:sp>
      <p:pic>
        <p:nvPicPr>
          <p:cNvPr descr="Google Shape;295;p15" id="327" name="Google Shape;327;p16"/>
          <p:cNvPicPr preferRelativeResize="0"/>
          <p:nvPr/>
        </p:nvPicPr>
        <p:blipFill rotWithShape="1">
          <a:blip r:embed="rId3">
            <a:alphaModFix/>
          </a:blip>
          <a:srcRect b="3851" l="1610" r="3752" t="8921"/>
          <a:stretch/>
        </p:blipFill>
        <p:spPr>
          <a:xfrm>
            <a:off x="658415" y="922619"/>
            <a:ext cx="10875169" cy="53034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5451"/>
                </a:lnTo>
                <a:lnTo>
                  <a:pt x="0" y="10901"/>
                </a:lnTo>
                <a:lnTo>
                  <a:pt x="9820" y="10901"/>
                </a:lnTo>
                <a:lnTo>
                  <a:pt x="19640" y="10901"/>
                </a:lnTo>
                <a:lnTo>
                  <a:pt x="19640" y="5451"/>
                </a:lnTo>
                <a:lnTo>
                  <a:pt x="19640" y="0"/>
                </a:lnTo>
                <a:lnTo>
                  <a:pt x="9820" y="0"/>
                </a:lnTo>
                <a:lnTo>
                  <a:pt x="0" y="0"/>
                </a:lnTo>
                <a:close/>
                <a:moveTo>
                  <a:pt x="19763" y="0"/>
                </a:moveTo>
                <a:lnTo>
                  <a:pt x="19763" y="7159"/>
                </a:lnTo>
                <a:lnTo>
                  <a:pt x="19763" y="14316"/>
                </a:lnTo>
                <a:lnTo>
                  <a:pt x="20682" y="14316"/>
                </a:lnTo>
                <a:lnTo>
                  <a:pt x="21600" y="14316"/>
                </a:lnTo>
                <a:lnTo>
                  <a:pt x="21600" y="7159"/>
                </a:lnTo>
                <a:lnTo>
                  <a:pt x="21600" y="0"/>
                </a:lnTo>
                <a:lnTo>
                  <a:pt x="20682" y="0"/>
                </a:lnTo>
                <a:lnTo>
                  <a:pt x="19763" y="0"/>
                </a:lnTo>
                <a:close/>
                <a:moveTo>
                  <a:pt x="0" y="11152"/>
                </a:moveTo>
                <a:lnTo>
                  <a:pt x="0" y="16376"/>
                </a:lnTo>
                <a:lnTo>
                  <a:pt x="0" y="21600"/>
                </a:lnTo>
                <a:lnTo>
                  <a:pt x="9820" y="21600"/>
                </a:lnTo>
                <a:lnTo>
                  <a:pt x="19640" y="21600"/>
                </a:lnTo>
                <a:lnTo>
                  <a:pt x="19640" y="16376"/>
                </a:lnTo>
                <a:lnTo>
                  <a:pt x="19640" y="11152"/>
                </a:lnTo>
                <a:lnTo>
                  <a:pt x="9820" y="11152"/>
                </a:lnTo>
                <a:lnTo>
                  <a:pt x="0" y="11152"/>
                </a:lnTo>
                <a:close/>
                <a:moveTo>
                  <a:pt x="19763" y="14567"/>
                </a:moveTo>
                <a:lnTo>
                  <a:pt x="19763" y="17405"/>
                </a:lnTo>
                <a:lnTo>
                  <a:pt x="19763" y="20244"/>
                </a:lnTo>
                <a:lnTo>
                  <a:pt x="20682" y="20244"/>
                </a:lnTo>
                <a:lnTo>
                  <a:pt x="21600" y="20244"/>
                </a:lnTo>
                <a:lnTo>
                  <a:pt x="21600" y="17405"/>
                </a:lnTo>
                <a:lnTo>
                  <a:pt x="21600" y="14567"/>
                </a:lnTo>
                <a:lnTo>
                  <a:pt x="20682" y="14567"/>
                </a:lnTo>
                <a:lnTo>
                  <a:pt x="19763" y="14567"/>
                </a:lnTo>
                <a:close/>
                <a:moveTo>
                  <a:pt x="19763" y="20444"/>
                </a:moveTo>
                <a:lnTo>
                  <a:pt x="19763" y="21021"/>
                </a:lnTo>
                <a:lnTo>
                  <a:pt x="19763" y="21600"/>
                </a:lnTo>
                <a:lnTo>
                  <a:pt x="20682" y="21600"/>
                </a:lnTo>
                <a:lnTo>
                  <a:pt x="21600" y="21600"/>
                </a:lnTo>
                <a:lnTo>
                  <a:pt x="21600" y="21021"/>
                </a:lnTo>
                <a:lnTo>
                  <a:pt x="21600" y="20444"/>
                </a:lnTo>
                <a:lnTo>
                  <a:pt x="20682" y="20444"/>
                </a:lnTo>
                <a:lnTo>
                  <a:pt x="19763" y="2044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District vs. Modal Price</a:t>
            </a:r>
            <a:endParaRPr/>
          </a:p>
        </p:txBody>
      </p:sp>
      <p:pic>
        <p:nvPicPr>
          <p:cNvPr descr="Google Shape;301;p16" id="333" name="Google Shape;3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1700" y="861849"/>
            <a:ext cx="7904199" cy="51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7"/>
          <p:cNvSpPr txBox="1"/>
          <p:nvPr/>
        </p:nvSpPr>
        <p:spPr>
          <a:xfrm>
            <a:off x="381738" y="2289085"/>
            <a:ext cx="3391800" cy="380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Commodities Banana &amp; Apple shows highest Avg. modal price over Quarter 2</a:t>
            </a: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, for Cabbage it is Quarter 3, and</a:t>
            </a: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Onion and Potatoes  Quarter 4.</a:t>
            </a:r>
            <a:endParaRPr/>
          </a:p>
          <a:p>
            <a:pPr indent="-31750" lvl="0" marL="158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Every commodities showing same pattern of modal price variation over each district for different quarters of 2020 &amp;2021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Variety Vs. Modal Price</a:t>
            </a:r>
            <a:endParaRPr/>
          </a:p>
        </p:txBody>
      </p:sp>
      <p:pic>
        <p:nvPicPr>
          <p:cNvPr descr="Google Shape;308;p17" id="340" name="Google Shape;3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359" y="1261912"/>
            <a:ext cx="11242659" cy="551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8"/>
          <p:cNvSpPr txBox="1"/>
          <p:nvPr/>
        </p:nvSpPr>
        <p:spPr>
          <a:xfrm>
            <a:off x="151462" y="847430"/>
            <a:ext cx="5275252" cy="39977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53473" lvl="0" marL="7352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Plot indicating each commodities and average  modal prices variations over its various varieties.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Apple there have 2 varieties. In which Apple having highest prices.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Banana there have only one variety available.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Cabbage have 2 varieties. Other variety of cabbage having highest price.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Onion have 9 varieties. Medium variety have the highest average price.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Among 5 varieties of potato ‘Red’ variety have the highest average price.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"/>
          <p:cNvSpPr txBox="1"/>
          <p:nvPr>
            <p:ph type="title"/>
          </p:nvPr>
        </p:nvSpPr>
        <p:spPr>
          <a:xfrm>
            <a:off x="228600" y="2043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Monthly Modal Price</a:t>
            </a:r>
            <a:endParaRPr/>
          </a:p>
        </p:txBody>
      </p:sp>
      <p:pic>
        <p:nvPicPr>
          <p:cNvPr descr="Google Shape;315;p18" id="347" name="Google Shape;3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406" y="1264217"/>
            <a:ext cx="11919190" cy="4805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39644" l="20885" r="20885" t="37678"/>
          <a:stretch/>
        </p:blipFill>
        <p:spPr>
          <a:xfrm>
            <a:off x="4749698" y="209543"/>
            <a:ext cx="3778454" cy="736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6012" y="1568414"/>
            <a:ext cx="1891030" cy="1891030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6" name="Google Shape;76;p2"/>
          <p:cNvSpPr/>
          <p:nvPr/>
        </p:nvSpPr>
        <p:spPr>
          <a:xfrm>
            <a:off x="4507321" y="1703351"/>
            <a:ext cx="5077550" cy="16766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1" i="0" lang="en-I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Sharat Manikonda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Director at Innodatatics and Sponsor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None/>
            </a:pPr>
            <a:r>
              <a:rPr b="1" i="0" lang="en-IN" sz="1600" u="sng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linkedin.com/in/sharat-chandra</a:t>
            </a:r>
            <a:endParaRPr b="1" i="0" sz="1600" u="none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4572000" y="4170678"/>
            <a:ext cx="5012871" cy="167666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b="1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Raju G</a:t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 New Roman"/>
              <a:buNone/>
            </a:pPr>
            <a:r>
              <a:rPr b="1" i="0" lang="en-IN" sz="1600" u="sng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linkedin.com/in/raju-gulla</a:t>
            </a:r>
            <a:endParaRPr b="1" i="0" sz="1600" u="sng" cap="none" strike="noStrike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6">
            <a:alphaModFix/>
          </a:blip>
          <a:srcRect b="0" l="2523" r="2625" t="2382"/>
          <a:stretch/>
        </p:blipFill>
        <p:spPr>
          <a:xfrm>
            <a:off x="1769337" y="4054929"/>
            <a:ext cx="1957705" cy="1990361"/>
          </a:xfrm>
          <a:prstGeom prst="rect">
            <a:avLst/>
          </a:prstGeom>
          <a:noFill/>
          <a:ln cap="sq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Quarterly price of Commodities</a:t>
            </a:r>
            <a:endParaRPr/>
          </a:p>
        </p:txBody>
      </p:sp>
      <p:pic>
        <p:nvPicPr>
          <p:cNvPr descr="Google Shape;321;p19" id="353" name="Google Shape;3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91" y="1020672"/>
            <a:ext cx="7168927" cy="52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0"/>
          <p:cNvSpPr txBox="1"/>
          <p:nvPr/>
        </p:nvSpPr>
        <p:spPr>
          <a:xfrm>
            <a:off x="6034166" y="2371220"/>
            <a:ext cx="5840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Overall, the prices of commodities are higher in Sep 2020, Apr 2021, May 2021 and June 2021, that is mostly because in these 4 months we have the data for Apple.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we ignore the prices of Apple, then overall the prices tend to start increasing from quarter 2 of the year and go to maximum in quarter 4 of the year and  and then further start increasing.</a:t>
            </a:r>
            <a:endParaRPr/>
          </a:p>
          <a:p>
            <a:pPr indent="-200526" lvl="0" marL="200526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bananas, we have the data from April, May and June 2021, which has an increasing trend over the months.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Districts wise Sum of Modal Price for Commodities</a:t>
            </a:r>
            <a:endParaRPr/>
          </a:p>
        </p:txBody>
      </p:sp>
      <p:pic>
        <p:nvPicPr>
          <p:cNvPr descr="Google Shape;328;p20" id="360" name="Google Shape;3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6275" y="827149"/>
            <a:ext cx="9084200" cy="55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Trend Model</a:t>
            </a:r>
            <a:endParaRPr/>
          </a:p>
        </p:txBody>
      </p:sp>
      <p:sp>
        <p:nvSpPr>
          <p:cNvPr id="366" name="Google Shape;366;p22"/>
          <p:cNvSpPr txBox="1"/>
          <p:nvPr/>
        </p:nvSpPr>
        <p:spPr>
          <a:xfrm>
            <a:off x="628686" y="5015881"/>
            <a:ext cx="97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a very low p=0.0045 value   R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 squared</a:t>
            </a:r>
            <a:r>
              <a:rPr b="0" i="0" lang="en-I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0.82 we can say that the mode is statistically significant. </a:t>
            </a:r>
            <a:endParaRPr/>
          </a:p>
        </p:txBody>
      </p:sp>
      <p:pic>
        <p:nvPicPr>
          <p:cNvPr descr="Google Shape;335;p21" id="367" name="Google Shape;3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0883" y="895190"/>
            <a:ext cx="5965191" cy="3417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6;p21" id="368" name="Google Shape;368;p22"/>
          <p:cNvPicPr preferRelativeResize="0"/>
          <p:nvPr/>
        </p:nvPicPr>
        <p:blipFill rotWithShape="1">
          <a:blip r:embed="rId4">
            <a:alphaModFix/>
          </a:blip>
          <a:srcRect b="45432" l="89353" r="0" t="12240"/>
          <a:stretch/>
        </p:blipFill>
        <p:spPr>
          <a:xfrm>
            <a:off x="11045076" y="955883"/>
            <a:ext cx="1144588" cy="2324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37;p21" id="369" name="Google Shape;369;p22"/>
          <p:cNvPicPr preferRelativeResize="0"/>
          <p:nvPr/>
        </p:nvPicPr>
        <p:blipFill rotWithShape="1">
          <a:blip r:embed="rId5">
            <a:alphaModFix/>
          </a:blip>
          <a:srcRect b="69920" l="0" r="60939" t="0"/>
          <a:stretch/>
        </p:blipFill>
        <p:spPr>
          <a:xfrm>
            <a:off x="-37454" y="808446"/>
            <a:ext cx="4199390" cy="165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Modal Price Forecasting for Commodities </a:t>
            </a:r>
            <a:endParaRPr/>
          </a:p>
        </p:txBody>
      </p:sp>
      <p:pic>
        <p:nvPicPr>
          <p:cNvPr descr="Google Shape;343;p22" id="375" name="Google Shape;3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050" y="0"/>
            <a:ext cx="1043131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Forecasting for specific Market and District </a:t>
            </a:r>
            <a:endParaRPr/>
          </a:p>
        </p:txBody>
      </p:sp>
      <p:pic>
        <p:nvPicPr>
          <p:cNvPr descr="Google Shape;349;p23" id="381" name="Google Shape;3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98625" y="-675025"/>
            <a:ext cx="12290227" cy="80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Apple and Banana Forecasting</a:t>
            </a:r>
            <a:endParaRPr/>
          </a:p>
        </p:txBody>
      </p:sp>
      <p:pic>
        <p:nvPicPr>
          <p:cNvPr descr="Google Shape;355;p24" id="387" name="Google Shape;3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8" y="928650"/>
            <a:ext cx="12048525" cy="555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Outputs</a:t>
            </a:r>
            <a:endParaRPr/>
          </a:p>
        </p:txBody>
      </p:sp>
      <p:sp>
        <p:nvSpPr>
          <p:cNvPr id="393" name="Google Shape;393;p26"/>
          <p:cNvSpPr txBox="1"/>
          <p:nvPr>
            <p:ph idx="4294967295" type="sldNum"/>
          </p:nvPr>
        </p:nvSpPr>
        <p:spPr>
          <a:xfrm>
            <a:off x="11771449" y="637031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394" name="Google Shape;394;p26" title="tableau_prep_desk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5649" y="936550"/>
            <a:ext cx="7245000" cy="5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"/>
          <p:cNvSpPr txBox="1"/>
          <p:nvPr/>
        </p:nvSpPr>
        <p:spPr>
          <a:xfrm>
            <a:off x="297938" y="2381966"/>
            <a:ext cx="36237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0" i="0" lang="en-IN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Outputs of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b="0" i="0" lang="en-IN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Universal Sentence Encoder:</a:t>
            </a:r>
            <a:endParaRPr/>
          </a:p>
        </p:txBody>
      </p:sp>
      <p:sp>
        <p:nvSpPr>
          <p:cNvPr id="400" name="Google Shape;400;p27"/>
          <p:cNvSpPr txBox="1"/>
          <p:nvPr>
            <p:ph type="title"/>
          </p:nvPr>
        </p:nvSpPr>
        <p:spPr>
          <a:xfrm>
            <a:off x="228600" y="191604"/>
            <a:ext cx="1051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Conclusions</a:t>
            </a:r>
            <a:endParaRPr/>
          </a:p>
        </p:txBody>
      </p:sp>
      <p:sp>
        <p:nvSpPr>
          <p:cNvPr id="401" name="Google Shape;401;p27"/>
          <p:cNvSpPr txBox="1"/>
          <p:nvPr>
            <p:ph idx="4294967295" type="sldNum"/>
          </p:nvPr>
        </p:nvSpPr>
        <p:spPr>
          <a:xfrm>
            <a:off x="11771449" y="6370310"/>
            <a:ext cx="258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402" name="Google Shape;402;p27"/>
          <p:cNvSpPr txBox="1"/>
          <p:nvPr/>
        </p:nvSpPr>
        <p:spPr>
          <a:xfrm>
            <a:off x="569379" y="1231991"/>
            <a:ext cx="10228500" cy="43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200525" lvl="0" marL="20052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this work, multiple dashboards and visualisations have been made. </a:t>
            </a:r>
            <a:endParaRPr/>
          </a:p>
          <a:p>
            <a:pPr indent="-200525" lvl="0" marL="20052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Various Inferences for modal price with multiple dimensions have been given. </a:t>
            </a:r>
            <a:endParaRPr/>
          </a:p>
          <a:p>
            <a:pPr indent="-200525" lvl="0" marL="20052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Forecasting for each commodities are presented and suggestions have been made for future business perception in various locations of west Bengal. </a:t>
            </a:r>
            <a:endParaRPr/>
          </a:p>
          <a:p>
            <a:pPr indent="-200525" lvl="0" marL="20052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This project will help agriculture industry to adopt cutting edge data analytical techniques to maximize agricultural productivity and minimize crop loss due to various factors.</a:t>
            </a:r>
            <a:endParaRPr/>
          </a:p>
          <a:p>
            <a:pPr indent="-200525" lvl="0" marL="20052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We would like to emphasize that more sophisticated and state of the art statistical techniques can be used utilized to this domain to bring out better forecasting and prediction in future.</a:t>
            </a:r>
            <a:endParaRPr/>
          </a:p>
          <a:p>
            <a:pPr indent="-200525" lvl="0" marL="20052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We conclude that Onion of Variety Nasik has very highest sale price also high in demand and Apple has highest price but has seasonal demand.</a:t>
            </a:r>
            <a:endParaRPr/>
          </a:p>
          <a:p>
            <a:pPr indent="-200525" lvl="0" marL="20052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Onion and Potato Burdwana and Nadia district giving increased forecasting of modal price. </a:t>
            </a:r>
            <a:endParaRPr/>
          </a:p>
          <a:p>
            <a:pPr indent="-200525" lvl="0" marL="20052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IN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the other hand, Cabbage will be 3000 rs./quintal in Kolakata sealdah koley market also second best will be Nadia Ranaghat market with 2740 rs./quintal. Apart from these commodities Banana is having forecasting of 2248 rs/quintal in Mechau market.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77895ca01_1_0"/>
          <p:cNvSpPr txBox="1"/>
          <p:nvPr>
            <p:ph type="title"/>
          </p:nvPr>
        </p:nvSpPr>
        <p:spPr>
          <a:xfrm>
            <a:off x="228600" y="191604"/>
            <a:ext cx="1051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000"/>
              <a:buFont typeface="Calibri"/>
              <a:buNone/>
            </a:pPr>
            <a:r>
              <a:rPr b="1" lang="en-IN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Future Scope</a:t>
            </a:r>
            <a:endParaRPr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f77895ca01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2064" y="1711134"/>
            <a:ext cx="3399310" cy="35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f77895ca01_1_0"/>
          <p:cNvSpPr/>
          <p:nvPr/>
        </p:nvSpPr>
        <p:spPr>
          <a:xfrm>
            <a:off x="0" y="1747434"/>
            <a:ext cx="75639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730247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730247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730247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This project will help agriculture industry to adopt cutting edge data analytical techniques to maximize agricultural productivity and minimize crop loss due to various factors.</a:t>
            </a:r>
            <a:endParaRPr/>
          </a:p>
          <a:p>
            <a:pPr indent="0" lvl="0" marL="444497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730247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We would like to emphasize that more sophisticated and state of the art statistical techniques can be used utilized to this domain to bring out better forecasting and prediction in future.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/>
          <p:nvPr>
            <p:ph idx="4294967295" type="title"/>
          </p:nvPr>
        </p:nvSpPr>
        <p:spPr>
          <a:xfrm>
            <a:off x="1085850" y="2700335"/>
            <a:ext cx="10515600" cy="728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</a:pPr>
            <a:r>
              <a:rPr lang="en-IN" sz="440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Team</a:t>
            </a:r>
            <a:endParaRPr/>
          </a:p>
        </p:txBody>
      </p:sp>
      <p:grpSp>
        <p:nvGrpSpPr>
          <p:cNvPr id="84" name="Google Shape;84;p3"/>
          <p:cNvGrpSpPr/>
          <p:nvPr/>
        </p:nvGrpSpPr>
        <p:grpSpPr>
          <a:xfrm>
            <a:off x="2575741" y="850838"/>
            <a:ext cx="1861950" cy="2589839"/>
            <a:chOff x="0" y="0"/>
            <a:chExt cx="1861949" cy="2589838"/>
          </a:xfrm>
        </p:grpSpPr>
        <p:grpSp>
          <p:nvGrpSpPr>
            <p:cNvPr id="85" name="Google Shape;85;p3"/>
            <p:cNvGrpSpPr/>
            <p:nvPr/>
          </p:nvGrpSpPr>
          <p:grpSpPr>
            <a:xfrm>
              <a:off x="0" y="0"/>
              <a:ext cx="1750520" cy="1850833"/>
              <a:chOff x="0" y="0"/>
              <a:chExt cx="1750519" cy="1850832"/>
            </a:xfrm>
          </p:grpSpPr>
          <p:pic>
            <p:nvPicPr>
              <p:cNvPr descr="Google Shape;74;p2" id="86" name="Google Shape;86;p3"/>
              <p:cNvPicPr preferRelativeResize="0"/>
              <p:nvPr/>
            </p:nvPicPr>
            <p:blipFill rotWithShape="1">
              <a:blip r:embed="rId3">
                <a:alphaModFix/>
              </a:blip>
              <a:srcRect b="0" l="30676" r="19934" t="0"/>
              <a:stretch/>
            </p:blipFill>
            <p:spPr>
              <a:xfrm>
                <a:off x="164170" y="163078"/>
                <a:ext cx="1422179" cy="1494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oogle Shape;75;p2" id="87" name="Google Shape;87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750519" cy="185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8" name="Google Shape;88;p3"/>
            <p:cNvSpPr txBox="1"/>
            <p:nvPr/>
          </p:nvSpPr>
          <p:spPr>
            <a:xfrm>
              <a:off x="23979" y="2106808"/>
              <a:ext cx="1837970" cy="483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375" lIns="91375" spcFirstLastPara="1" rIns="91375" wrap="square" tIns="913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100"/>
                <a:buFont typeface="Arial"/>
                <a:buNone/>
              </a:pPr>
              <a:r>
                <a:rPr b="0" i="0" lang="en-IN" sz="1100" u="sng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https://www.linkedin.com/in/lekha-g-695593b3</a:t>
              </a:r>
              <a:endParaRPr/>
            </a:p>
          </p:txBody>
        </p:sp>
        <p:sp>
          <p:nvSpPr>
            <p:cNvPr id="89" name="Google Shape;89;p3"/>
            <p:cNvSpPr txBox="1"/>
            <p:nvPr/>
          </p:nvSpPr>
          <p:spPr>
            <a:xfrm>
              <a:off x="494608" y="1824793"/>
              <a:ext cx="761303" cy="280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-I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Lekha G</a:t>
              </a: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>
            <a:off x="9154576" y="794216"/>
            <a:ext cx="2485913" cy="2613154"/>
            <a:chOff x="0" y="0"/>
            <a:chExt cx="2485912" cy="2613152"/>
          </a:xfrm>
        </p:grpSpPr>
        <p:grpSp>
          <p:nvGrpSpPr>
            <p:cNvPr id="91" name="Google Shape;91;p3"/>
            <p:cNvGrpSpPr/>
            <p:nvPr/>
          </p:nvGrpSpPr>
          <p:grpSpPr>
            <a:xfrm>
              <a:off x="291811" y="0"/>
              <a:ext cx="1765580" cy="1954438"/>
              <a:chOff x="0" y="0"/>
              <a:chExt cx="1765578" cy="1954437"/>
            </a:xfrm>
          </p:grpSpPr>
          <p:pic>
            <p:nvPicPr>
              <p:cNvPr descr="Google Shape;80;p2" id="92" name="Google Shape;92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20766" r="0" t="23002"/>
              <a:stretch/>
            </p:blipFill>
            <p:spPr>
              <a:xfrm>
                <a:off x="168379" y="194118"/>
                <a:ext cx="1428820" cy="15298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oogle Shape;81;p2" id="93" name="Google Shape;93;p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0" y="0"/>
                <a:ext cx="1765578" cy="19544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4" name="Google Shape;94;p3"/>
            <p:cNvSpPr txBox="1"/>
            <p:nvPr/>
          </p:nvSpPr>
          <p:spPr>
            <a:xfrm>
              <a:off x="0" y="2079737"/>
              <a:ext cx="2485912" cy="533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375" lIns="91375" spcFirstLastPara="1" rIns="91375" wrap="square" tIns="913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Arial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https://www.linkedin.com/in/shubham-undirwade-157782b4</a:t>
              </a: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>
            <a:off x="145371" y="880917"/>
            <a:ext cx="2256917" cy="2544699"/>
            <a:chOff x="0" y="0"/>
            <a:chExt cx="2256916" cy="2544698"/>
          </a:xfrm>
        </p:grpSpPr>
        <p:sp>
          <p:nvSpPr>
            <p:cNvPr id="96" name="Google Shape;96;p3"/>
            <p:cNvSpPr txBox="1"/>
            <p:nvPr/>
          </p:nvSpPr>
          <p:spPr>
            <a:xfrm>
              <a:off x="0" y="2080979"/>
              <a:ext cx="2256916" cy="4637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100"/>
                <a:buFont typeface="Arial"/>
                <a:buNone/>
              </a:pPr>
              <a:r>
                <a:rPr b="0" i="0" lang="en-IN" sz="1100" u="sng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https://www.linkedin.com/in/barkha-khatri-190bb420b/</a:t>
              </a:r>
              <a:r>
                <a:rPr b="1" i="0" lang="en-IN" sz="1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/>
            </a:p>
          </p:txBody>
        </p:sp>
        <p:grpSp>
          <p:nvGrpSpPr>
            <p:cNvPr id="97" name="Google Shape;97;p3"/>
            <p:cNvGrpSpPr/>
            <p:nvPr/>
          </p:nvGrpSpPr>
          <p:grpSpPr>
            <a:xfrm>
              <a:off x="165296" y="0"/>
              <a:ext cx="1653422" cy="1862225"/>
              <a:chOff x="0" y="0"/>
              <a:chExt cx="1653421" cy="1862224"/>
            </a:xfrm>
          </p:grpSpPr>
          <p:pic>
            <p:nvPicPr>
              <p:cNvPr descr="Google Shape;87;p2" id="98" name="Google Shape;98;p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197047" y="158113"/>
                <a:ext cx="1259327" cy="15163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oogle Shape;88;p2" id="99" name="Google Shape;99;p3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0" y="0"/>
                <a:ext cx="1653421" cy="18622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0" name="Google Shape;100;p3"/>
            <p:cNvSpPr txBox="1"/>
            <p:nvPr/>
          </p:nvSpPr>
          <p:spPr>
            <a:xfrm>
              <a:off x="197205" y="1775114"/>
              <a:ext cx="1589558" cy="287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1" i="0" lang="en-IN" sz="1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Barkha Khatri</a:t>
              </a:r>
              <a:endParaRPr/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2250772" y="3592076"/>
            <a:ext cx="2018068" cy="2560689"/>
            <a:chOff x="0" y="0"/>
            <a:chExt cx="2018066" cy="2560687"/>
          </a:xfrm>
        </p:grpSpPr>
        <p:grpSp>
          <p:nvGrpSpPr>
            <p:cNvPr id="102" name="Google Shape;102;p3"/>
            <p:cNvGrpSpPr/>
            <p:nvPr/>
          </p:nvGrpSpPr>
          <p:grpSpPr>
            <a:xfrm>
              <a:off x="101710" y="0"/>
              <a:ext cx="1814647" cy="1896901"/>
              <a:chOff x="0" y="0"/>
              <a:chExt cx="1814646" cy="1896900"/>
            </a:xfrm>
          </p:grpSpPr>
          <p:pic>
            <p:nvPicPr>
              <p:cNvPr descr="Google Shape;109;p2" id="103" name="Google Shape;103;p3"/>
              <p:cNvPicPr preferRelativeResize="0"/>
              <p:nvPr/>
            </p:nvPicPr>
            <p:blipFill rotWithShape="1">
              <a:blip r:embed="rId12">
                <a:alphaModFix/>
              </a:blip>
              <a:srcRect b="17343" l="0" r="0" t="29817"/>
              <a:stretch/>
            </p:blipFill>
            <p:spPr>
              <a:xfrm>
                <a:off x="184525" y="169841"/>
                <a:ext cx="1445595" cy="1525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oogle Shape;110;p2" id="104" name="Google Shape;104;p3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0" y="0"/>
                <a:ext cx="1814646" cy="1896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5" name="Google Shape;105;p3"/>
            <p:cNvSpPr txBox="1"/>
            <p:nvPr/>
          </p:nvSpPr>
          <p:spPr>
            <a:xfrm>
              <a:off x="262635" y="1843763"/>
              <a:ext cx="1535722" cy="287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1" i="0" lang="en-IN" sz="1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Panchanand Jha</a:t>
              </a:r>
              <a:endParaRPr/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0" y="2121921"/>
              <a:ext cx="2018066" cy="438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Calibri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  <a:hlinkClick r:id="rId1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https://www.linkedin.com/in/panchanand-jha-7767674b/</a:t>
              </a:r>
              <a:endParaRPr/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6873874" y="881191"/>
            <a:ext cx="2203850" cy="2529133"/>
            <a:chOff x="0" y="-1"/>
            <a:chExt cx="2203848" cy="2529131"/>
          </a:xfrm>
        </p:grpSpPr>
        <p:grpSp>
          <p:nvGrpSpPr>
            <p:cNvPr id="108" name="Google Shape;108;p3"/>
            <p:cNvGrpSpPr/>
            <p:nvPr/>
          </p:nvGrpSpPr>
          <p:grpSpPr>
            <a:xfrm>
              <a:off x="0" y="-1"/>
              <a:ext cx="2203848" cy="2529131"/>
              <a:chOff x="0" y="0"/>
              <a:chExt cx="2203847" cy="2529129"/>
            </a:xfrm>
          </p:grpSpPr>
          <p:sp>
            <p:nvSpPr>
              <p:cNvPr id="109" name="Google Shape;109;p3"/>
              <p:cNvSpPr txBox="1"/>
              <p:nvPr/>
            </p:nvSpPr>
            <p:spPr>
              <a:xfrm>
                <a:off x="0" y="2090364"/>
                <a:ext cx="2203847" cy="4387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675" lIns="45675" spcFirstLastPara="1" rIns="45675" wrap="square" tIns="456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ts val="1200"/>
                  <a:buFont typeface="Calibri"/>
                  <a:buNone/>
                </a:pPr>
                <a:r>
                  <a:rPr b="0" i="0" lang="en-IN" sz="1200" u="sng" cap="none" strike="noStrike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  <a:hlinkClick r:id="rId15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https://www.linkedin.com/in/vamshi-bhongiri-69305815b/</a:t>
                </a:r>
                <a:endParaRPr/>
              </a:p>
            </p:txBody>
          </p:sp>
          <p:grpSp>
            <p:nvGrpSpPr>
              <p:cNvPr id="110" name="Google Shape;110;p3"/>
              <p:cNvGrpSpPr/>
              <p:nvPr/>
            </p:nvGrpSpPr>
            <p:grpSpPr>
              <a:xfrm>
                <a:off x="53481" y="0"/>
                <a:ext cx="1803522" cy="1881284"/>
                <a:chOff x="0" y="0"/>
                <a:chExt cx="1803520" cy="1881283"/>
              </a:xfrm>
            </p:grpSpPr>
            <p:pic>
              <p:nvPicPr>
                <p:cNvPr descr="Google Shape;118;p2" id="111" name="Google Shape;111;p3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17264" l="0" r="0" t="17264"/>
                <a:stretch/>
              </p:blipFill>
              <p:spPr>
                <a:xfrm>
                  <a:off x="183401" y="166116"/>
                  <a:ext cx="1436717" cy="151790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Google Shape;119;p2" id="112" name="Google Shape;112;p3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0" y="0"/>
                  <a:ext cx="1803520" cy="188128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13" name="Google Shape;113;p3"/>
            <p:cNvSpPr txBox="1"/>
            <p:nvPr/>
          </p:nvSpPr>
          <p:spPr>
            <a:xfrm>
              <a:off x="191132" y="1809681"/>
              <a:ext cx="1998207" cy="280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-I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Vamshi  Bhongiri</a:t>
              </a:r>
              <a:endParaRPr/>
            </a:p>
          </p:txBody>
        </p:sp>
      </p:grpSp>
      <p:sp>
        <p:nvSpPr>
          <p:cNvPr id="114" name="Google Shape;114;p3"/>
          <p:cNvSpPr txBox="1"/>
          <p:nvPr/>
        </p:nvSpPr>
        <p:spPr>
          <a:xfrm>
            <a:off x="9554375" y="2665922"/>
            <a:ext cx="1642251" cy="248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1" i="0" lang="en-I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Shubham Undirwade</a:t>
            </a: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4473109" y="3821723"/>
            <a:ext cx="2098203" cy="2010947"/>
            <a:chOff x="0" y="0"/>
            <a:chExt cx="2098202" cy="2010946"/>
          </a:xfrm>
        </p:grpSpPr>
        <p:grpSp>
          <p:nvGrpSpPr>
            <p:cNvPr id="116" name="Google Shape;116;p3"/>
            <p:cNvGrpSpPr/>
            <p:nvPr/>
          </p:nvGrpSpPr>
          <p:grpSpPr>
            <a:xfrm>
              <a:off x="25530" y="0"/>
              <a:ext cx="2072672" cy="2010946"/>
              <a:chOff x="0" y="0"/>
              <a:chExt cx="2072670" cy="2010945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>
                <a:off x="6679" y="0"/>
                <a:ext cx="1654338" cy="1819584"/>
                <a:chOff x="0" y="0"/>
                <a:chExt cx="1654336" cy="1819583"/>
              </a:xfrm>
            </p:grpSpPr>
            <p:pic>
              <p:nvPicPr>
                <p:cNvPr descr="Google Shape;98;p2" id="118" name="Google Shape;118;p3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144092" y="176998"/>
                  <a:ext cx="1366152" cy="14323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Google Shape;99;p2" id="119" name="Google Shape;119;p3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0" y="0"/>
                  <a:ext cx="1654336" cy="181958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0" name="Google Shape;120;p3"/>
              <p:cNvSpPr/>
              <p:nvPr/>
            </p:nvSpPr>
            <p:spPr>
              <a:xfrm>
                <a:off x="0" y="2010944"/>
                <a:ext cx="2072670" cy="1"/>
              </a:xfrm>
              <a:custGeom>
                <a:rect b="b" l="l" r="r" t="t"/>
                <a:pathLst>
                  <a:path extrusionOk="0" h="120000" w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675" lIns="45675" spcFirstLastPara="1" rIns="45675" wrap="square" tIns="456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31998"/>
                  </a:buClr>
                  <a:buSzPts val="1200"/>
                  <a:buFont typeface="Calibri"/>
                  <a:buNone/>
                </a:pPr>
                <a:r>
                  <a:rPr b="0" i="0" lang="en-IN" sz="1200" u="none" cap="none" strike="noStrike">
                    <a:solidFill>
                      <a:srgbClr val="13199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https://www.linkedin.com/in/anandakrishnan-kv-01597612b</a:t>
                </a:r>
                <a:endParaRPr/>
              </a:p>
            </p:txBody>
          </p:sp>
        </p:grpSp>
        <p:sp>
          <p:nvSpPr>
            <p:cNvPr id="121" name="Google Shape;121;p3"/>
            <p:cNvSpPr/>
            <p:nvPr/>
          </p:nvSpPr>
          <p:spPr>
            <a:xfrm>
              <a:off x="0" y="1811251"/>
              <a:ext cx="1532518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Anandakrishnan Kv</a:t>
              </a:r>
              <a:endParaRPr/>
            </a:p>
          </p:txBody>
        </p:sp>
      </p:grpSp>
      <p:grpSp>
        <p:nvGrpSpPr>
          <p:cNvPr id="122" name="Google Shape;122;p3"/>
          <p:cNvGrpSpPr/>
          <p:nvPr/>
        </p:nvGrpSpPr>
        <p:grpSpPr>
          <a:xfrm>
            <a:off x="4713914" y="970023"/>
            <a:ext cx="1883738" cy="2429534"/>
            <a:chOff x="0" y="0"/>
            <a:chExt cx="1883736" cy="2429533"/>
          </a:xfrm>
        </p:grpSpPr>
        <p:grpSp>
          <p:nvGrpSpPr>
            <p:cNvPr id="123" name="Google Shape;123;p3"/>
            <p:cNvGrpSpPr/>
            <p:nvPr/>
          </p:nvGrpSpPr>
          <p:grpSpPr>
            <a:xfrm>
              <a:off x="268186" y="0"/>
              <a:ext cx="1513093" cy="1688444"/>
              <a:chOff x="0" y="0"/>
              <a:chExt cx="1513091" cy="1688443"/>
            </a:xfrm>
          </p:grpSpPr>
          <p:sp>
            <p:nvSpPr>
              <p:cNvPr id="124" name="Google Shape;124;p3"/>
              <p:cNvSpPr/>
              <p:nvPr/>
            </p:nvSpPr>
            <p:spPr>
              <a:xfrm>
                <a:off x="0" y="0"/>
                <a:ext cx="1513091" cy="1688443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21.jpeg" id="125" name="Google Shape;125;p3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0" y="0"/>
                <a:ext cx="1513091" cy="1688443"/>
              </a:xfrm>
              <a:prstGeom prst="rect">
                <a:avLst/>
              </a:prstGeom>
              <a:noFill/>
              <a:ln cap="sq" cmpd="sng" w="889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dir="5400000" dist="1800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126" name="Google Shape;126;p3"/>
            <p:cNvSpPr txBox="1"/>
            <p:nvPr/>
          </p:nvSpPr>
          <p:spPr>
            <a:xfrm>
              <a:off x="103023" y="1990767"/>
              <a:ext cx="1772632" cy="438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Calibri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  <a:hlinkClick r:id="rId21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https://www.linkedin.com/in/ivickysingh/</a:t>
              </a: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0" y="1758204"/>
              <a:ext cx="1883736" cy="248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Vicky Singh</a:t>
              </a: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6775580" y="3656249"/>
            <a:ext cx="1958137" cy="2559073"/>
            <a:chOff x="0" y="0"/>
            <a:chExt cx="1958135" cy="2559071"/>
          </a:xfrm>
        </p:grpSpPr>
        <p:grpSp>
          <p:nvGrpSpPr>
            <p:cNvPr id="129" name="Google Shape;129;p3"/>
            <p:cNvGrpSpPr/>
            <p:nvPr/>
          </p:nvGrpSpPr>
          <p:grpSpPr>
            <a:xfrm>
              <a:off x="237143" y="0"/>
              <a:ext cx="1496048" cy="1854145"/>
              <a:chOff x="0" y="0"/>
              <a:chExt cx="1496046" cy="1854144"/>
            </a:xfrm>
          </p:grpSpPr>
          <p:sp>
            <p:nvSpPr>
              <p:cNvPr id="130" name="Google Shape;130;p3"/>
              <p:cNvSpPr/>
              <p:nvPr/>
            </p:nvSpPr>
            <p:spPr>
              <a:xfrm>
                <a:off x="0" y="0"/>
                <a:ext cx="1496046" cy="1854144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33.jpeg" id="131" name="Google Shape;131;p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0" y="0"/>
                <a:ext cx="1496046" cy="1854144"/>
              </a:xfrm>
              <a:prstGeom prst="rect">
                <a:avLst/>
              </a:prstGeom>
              <a:noFill/>
              <a:ln cap="sq" cmpd="sng" w="889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dir="5400000" dist="1800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132" name="Google Shape;132;p3"/>
            <p:cNvSpPr txBox="1"/>
            <p:nvPr/>
          </p:nvSpPr>
          <p:spPr>
            <a:xfrm>
              <a:off x="58635" y="2120265"/>
              <a:ext cx="1899500" cy="4388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Calibri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  <a:hlinkClick r:id="rId2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https://www.linkedin.com/in/vigneshsaimay1/</a:t>
              </a:r>
              <a:r>
                <a:rPr b="0" i="0" lang="en-IN" sz="1200" u="sng" cap="none" strike="noStrike">
                  <a:solidFill>
                    <a:srgbClr val="0563C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0" y="1932666"/>
              <a:ext cx="1883736" cy="248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Vigneshsaimay</a:t>
              </a:r>
              <a:endParaRPr/>
            </a:p>
          </p:txBody>
        </p:sp>
      </p:grpSp>
      <p:grpSp>
        <p:nvGrpSpPr>
          <p:cNvPr id="134" name="Google Shape;134;p3"/>
          <p:cNvGrpSpPr/>
          <p:nvPr/>
        </p:nvGrpSpPr>
        <p:grpSpPr>
          <a:xfrm>
            <a:off x="9314333" y="3596853"/>
            <a:ext cx="1956224" cy="2037584"/>
            <a:chOff x="-2" y="-1"/>
            <a:chExt cx="1956222" cy="2037583"/>
          </a:xfrm>
        </p:grpSpPr>
        <p:grpSp>
          <p:nvGrpSpPr>
            <p:cNvPr id="135" name="Google Shape;135;p3"/>
            <p:cNvGrpSpPr/>
            <p:nvPr/>
          </p:nvGrpSpPr>
          <p:grpSpPr>
            <a:xfrm>
              <a:off x="-2" y="-1"/>
              <a:ext cx="1616595" cy="1825019"/>
              <a:chOff x="-1" y="0"/>
              <a:chExt cx="1616593" cy="1825018"/>
            </a:xfrm>
          </p:grpSpPr>
          <p:pic>
            <p:nvPicPr>
              <p:cNvPr descr="Google Shape;104;p2" id="136" name="Google Shape;136;p3"/>
              <p:cNvPicPr preferRelativeResize="0"/>
              <p:nvPr/>
            </p:nvPicPr>
            <p:blipFill rotWithShape="1">
              <a:blip r:embed="rId24">
                <a:alphaModFix/>
              </a:blip>
              <a:srcRect b="0" l="0" r="0" t="0"/>
              <a:stretch/>
            </p:blipFill>
            <p:spPr>
              <a:xfrm rot="5400000">
                <a:off x="101202" y="251581"/>
                <a:ext cx="1439450" cy="13218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oogle Shape;105;p2" id="137" name="Google Shape;137;p3"/>
              <p:cNvPicPr preferRelativeResize="0"/>
              <p:nvPr/>
            </p:nvPicPr>
            <p:blipFill rotWithShape="1">
              <a:blip r:embed="rId25">
                <a:alphaModFix/>
              </a:blip>
              <a:srcRect b="0" l="0" r="0" t="0"/>
              <a:stretch/>
            </p:blipFill>
            <p:spPr>
              <a:xfrm rot="5400000">
                <a:off x="-104213" y="104212"/>
                <a:ext cx="1825018" cy="16165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8" name="Google Shape;138;p3"/>
            <p:cNvSpPr/>
            <p:nvPr/>
          </p:nvSpPr>
          <p:spPr>
            <a:xfrm>
              <a:off x="10699" y="1763344"/>
              <a:ext cx="1718642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Mallipuram Kiran</a:t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0699" y="2037581"/>
              <a:ext cx="1945521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Calibri"/>
                <a:buNone/>
              </a:pPr>
              <a:r>
                <a:rPr b="0" i="0" lang="en-IN" sz="12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https://www.linkedin.com/in/ikiranmallipuram</a:t>
              </a:r>
              <a:endParaRPr/>
            </a:p>
          </p:txBody>
        </p:sp>
      </p:grpSp>
      <p:grpSp>
        <p:nvGrpSpPr>
          <p:cNvPr id="140" name="Google Shape;140;p3"/>
          <p:cNvGrpSpPr/>
          <p:nvPr/>
        </p:nvGrpSpPr>
        <p:grpSpPr>
          <a:xfrm>
            <a:off x="145375" y="3656250"/>
            <a:ext cx="2098214" cy="2693826"/>
            <a:chOff x="0" y="-1"/>
            <a:chExt cx="2098214" cy="2921720"/>
          </a:xfrm>
        </p:grpSpPr>
        <p:sp>
          <p:nvSpPr>
            <p:cNvPr id="141" name="Google Shape;141;p3"/>
            <p:cNvSpPr txBox="1"/>
            <p:nvPr/>
          </p:nvSpPr>
          <p:spPr>
            <a:xfrm>
              <a:off x="9014" y="2221819"/>
              <a:ext cx="20892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Calibri"/>
                <a:buNone/>
              </a:pPr>
              <a:r>
                <a:rPr b="1" i="0" lang="en-IN" sz="1200" u="sng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  <a:hlinkClick r:id="rId2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https://www.linkedin.com/in/ayesha-siddiqha-52a4821aa/</a:t>
              </a:r>
              <a:r>
                <a:rPr b="1" i="0" lang="en-IN" sz="1200" u="sng" cap="none" strike="noStrike">
                  <a:solidFill>
                    <a:srgbClr val="0563C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0" y="2016443"/>
              <a:ext cx="18099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Ayesha Siddiqha</a:t>
              </a:r>
              <a:endParaRPr/>
            </a:p>
          </p:txBody>
        </p:sp>
        <p:grpSp>
          <p:nvGrpSpPr>
            <p:cNvPr id="143" name="Google Shape;143;p3"/>
            <p:cNvGrpSpPr/>
            <p:nvPr/>
          </p:nvGrpSpPr>
          <p:grpSpPr>
            <a:xfrm>
              <a:off x="126718" y="-1"/>
              <a:ext cx="1566600" cy="2007300"/>
              <a:chOff x="0" y="0"/>
              <a:chExt cx="1566600" cy="2007300"/>
            </a:xfrm>
          </p:grpSpPr>
          <p:sp>
            <p:nvSpPr>
              <p:cNvPr id="144" name="Google Shape;144;p3"/>
              <p:cNvSpPr/>
              <p:nvPr/>
            </p:nvSpPr>
            <p:spPr>
              <a:xfrm>
                <a:off x="0" y="0"/>
                <a:ext cx="1566600" cy="2007300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32.jpeg" id="145" name="Google Shape;145;p3"/>
              <p:cNvPicPr preferRelativeResize="0"/>
              <p:nvPr/>
            </p:nvPicPr>
            <p:blipFill rotWithShape="1">
              <a:blip r:embed="rId27">
                <a:alphaModFix/>
              </a:blip>
              <a:srcRect b="14639" l="0" r="0" t="0"/>
              <a:stretch/>
            </p:blipFill>
            <p:spPr>
              <a:xfrm>
                <a:off x="7" y="0"/>
                <a:ext cx="1566575" cy="1825583"/>
              </a:xfrm>
              <a:prstGeom prst="rect">
                <a:avLst/>
              </a:prstGeom>
              <a:noFill/>
              <a:ln cap="sq" cmpd="sng" w="889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dir="5400000" dist="18000">
                  <a:srgbClr val="000000">
                    <a:alpha val="40000"/>
                  </a:srgbClr>
                </a:outerShdw>
              </a:effectLst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>
            <p:ph type="title"/>
          </p:nvPr>
        </p:nvSpPr>
        <p:spPr>
          <a:xfrm>
            <a:off x="174498" y="177687"/>
            <a:ext cx="10515601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Team</a:t>
            </a:r>
            <a:endParaRPr/>
          </a:p>
        </p:txBody>
      </p:sp>
      <p:grpSp>
        <p:nvGrpSpPr>
          <p:cNvPr id="151" name="Google Shape;151;p4"/>
          <p:cNvGrpSpPr/>
          <p:nvPr/>
        </p:nvGrpSpPr>
        <p:grpSpPr>
          <a:xfrm>
            <a:off x="4643937" y="3661102"/>
            <a:ext cx="2035620" cy="2567099"/>
            <a:chOff x="0" y="0"/>
            <a:chExt cx="2035618" cy="2567097"/>
          </a:xfrm>
        </p:grpSpPr>
        <p:grpSp>
          <p:nvGrpSpPr>
            <p:cNvPr id="152" name="Google Shape;152;p4"/>
            <p:cNvGrpSpPr/>
            <p:nvPr/>
          </p:nvGrpSpPr>
          <p:grpSpPr>
            <a:xfrm>
              <a:off x="199195" y="0"/>
              <a:ext cx="1727941" cy="1884341"/>
              <a:chOff x="0" y="0"/>
              <a:chExt cx="1727939" cy="1884340"/>
            </a:xfrm>
          </p:grpSpPr>
          <p:pic>
            <p:nvPicPr>
              <p:cNvPr descr="Google Shape;136;p3" id="153" name="Google Shape;153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45140" y="148802"/>
                <a:ext cx="1437659" cy="155883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92100" rotWithShape="0" dir="2700000" dist="139700">
                  <a:srgbClr val="333333">
                    <a:alpha val="64705"/>
                  </a:srgbClr>
                </a:outerShdw>
              </a:effectLst>
            </p:spPr>
          </p:pic>
          <p:pic>
            <p:nvPicPr>
              <p:cNvPr descr="Google Shape;137;p3" id="154" name="Google Shape;154;p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727939" cy="188434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rotWithShape="0">
                  <a:srgbClr val="000000">
                    <a:alpha val="69803"/>
                  </a:srgbClr>
                </a:outerShdw>
              </a:effectLst>
            </p:spPr>
          </p:pic>
        </p:grpSp>
        <p:sp>
          <p:nvSpPr>
            <p:cNvPr id="155" name="Google Shape;155;p4"/>
            <p:cNvSpPr txBox="1"/>
            <p:nvPr/>
          </p:nvSpPr>
          <p:spPr>
            <a:xfrm>
              <a:off x="0" y="2033682"/>
              <a:ext cx="2035618" cy="533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375" lIns="91375" spcFirstLastPara="1" rIns="91375" wrap="square" tIns="913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Arial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https://www.linkedin.com/in/senthil-nathan-s</a:t>
              </a:r>
              <a:endParaRPr/>
            </a:p>
          </p:txBody>
        </p:sp>
        <p:sp>
          <p:nvSpPr>
            <p:cNvPr id="156" name="Google Shape;156;p4"/>
            <p:cNvSpPr txBox="1"/>
            <p:nvPr/>
          </p:nvSpPr>
          <p:spPr>
            <a:xfrm>
              <a:off x="45720" y="1890143"/>
              <a:ext cx="1883737" cy="2483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Senthilnathan S</a:t>
              </a:r>
              <a:endParaRPr/>
            </a:p>
          </p:txBody>
        </p:sp>
      </p:grpSp>
      <p:grpSp>
        <p:nvGrpSpPr>
          <p:cNvPr id="157" name="Google Shape;157;p4"/>
          <p:cNvGrpSpPr/>
          <p:nvPr/>
        </p:nvGrpSpPr>
        <p:grpSpPr>
          <a:xfrm>
            <a:off x="2310703" y="854190"/>
            <a:ext cx="1980450" cy="2074417"/>
            <a:chOff x="0" y="0"/>
            <a:chExt cx="1980449" cy="2074415"/>
          </a:xfrm>
        </p:grpSpPr>
        <p:sp>
          <p:nvSpPr>
            <p:cNvPr id="158" name="Google Shape;158;p4"/>
            <p:cNvSpPr/>
            <p:nvPr/>
          </p:nvSpPr>
          <p:spPr>
            <a:xfrm>
              <a:off x="5272" y="2074414"/>
              <a:ext cx="1975177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Calibri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https://www.linkedin.com/in/hemanth-d-17101b20a/</a:t>
              </a:r>
              <a:endParaRPr/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0" y="1815798"/>
              <a:ext cx="1883736" cy="248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Hemanth D</a:t>
              </a:r>
              <a:endParaRPr/>
            </a:p>
          </p:txBody>
        </p:sp>
        <p:grpSp>
          <p:nvGrpSpPr>
            <p:cNvPr id="160" name="Google Shape;160;p4"/>
            <p:cNvGrpSpPr/>
            <p:nvPr/>
          </p:nvGrpSpPr>
          <p:grpSpPr>
            <a:xfrm>
              <a:off x="178575" y="0"/>
              <a:ext cx="1577988" cy="1769961"/>
              <a:chOff x="0" y="0"/>
              <a:chExt cx="1577987" cy="1769960"/>
            </a:xfrm>
          </p:grpSpPr>
          <p:sp>
            <p:nvSpPr>
              <p:cNvPr id="161" name="Google Shape;161;p4"/>
              <p:cNvSpPr/>
              <p:nvPr/>
            </p:nvSpPr>
            <p:spPr>
              <a:xfrm>
                <a:off x="0" y="0"/>
                <a:ext cx="1577987" cy="1769960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24.jpeg" id="162" name="Google Shape;162;p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0" y="0"/>
                <a:ext cx="1577987" cy="1769960"/>
              </a:xfrm>
              <a:prstGeom prst="rect">
                <a:avLst/>
              </a:prstGeom>
              <a:noFill/>
              <a:ln cap="sq" cmpd="sng" w="889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dir="5400000" dist="18000">
                  <a:srgbClr val="000000">
                    <a:alpha val="40000"/>
                  </a:srgbClr>
                </a:outerShdw>
              </a:effectLst>
            </p:spPr>
          </p:pic>
        </p:grpSp>
      </p:grpSp>
      <p:grpSp>
        <p:nvGrpSpPr>
          <p:cNvPr id="163" name="Google Shape;163;p4"/>
          <p:cNvGrpSpPr/>
          <p:nvPr/>
        </p:nvGrpSpPr>
        <p:grpSpPr>
          <a:xfrm>
            <a:off x="7016643" y="931310"/>
            <a:ext cx="2087430" cy="2426093"/>
            <a:chOff x="0" y="0"/>
            <a:chExt cx="2087428" cy="2426091"/>
          </a:xfrm>
        </p:grpSpPr>
        <p:grpSp>
          <p:nvGrpSpPr>
            <p:cNvPr id="164" name="Google Shape;164;p4"/>
            <p:cNvGrpSpPr/>
            <p:nvPr/>
          </p:nvGrpSpPr>
          <p:grpSpPr>
            <a:xfrm>
              <a:off x="210327" y="0"/>
              <a:ext cx="1606435" cy="1710329"/>
              <a:chOff x="-1" y="0"/>
              <a:chExt cx="1606433" cy="1710328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0" y="0"/>
                <a:ext cx="1606432" cy="1710327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27.jpeg" id="166" name="Google Shape;166;p4"/>
              <p:cNvPicPr preferRelativeResize="0"/>
              <p:nvPr/>
            </p:nvPicPr>
            <p:blipFill rotWithShape="1">
              <a:blip r:embed="rId8">
                <a:alphaModFix/>
              </a:blip>
              <a:srcRect b="30133" l="8460" r="3" t="0"/>
              <a:stretch/>
            </p:blipFill>
            <p:spPr>
              <a:xfrm>
                <a:off x="-1" y="0"/>
                <a:ext cx="1606433" cy="1710328"/>
              </a:xfrm>
              <a:prstGeom prst="rect">
                <a:avLst/>
              </a:prstGeom>
              <a:noFill/>
              <a:ln cap="sq" cmpd="sng" w="889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dir="5400000" dist="1800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167" name="Google Shape;167;p4"/>
            <p:cNvSpPr txBox="1"/>
            <p:nvPr/>
          </p:nvSpPr>
          <p:spPr>
            <a:xfrm>
              <a:off x="112251" y="1987325"/>
              <a:ext cx="1975177" cy="438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Calibri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  <a:hlinkClick r:id="rId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https://www.linkedin.com/in/usachin61/</a:t>
              </a:r>
              <a:endParaRPr/>
            </a:p>
          </p:txBody>
        </p:sp>
        <p:sp>
          <p:nvSpPr>
            <p:cNvPr id="168" name="Google Shape;168;p4"/>
            <p:cNvSpPr txBox="1"/>
            <p:nvPr/>
          </p:nvSpPr>
          <p:spPr>
            <a:xfrm>
              <a:off x="0" y="1743843"/>
              <a:ext cx="1883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lang="en-IN" sz="1200">
                  <a:latin typeface="Calibri"/>
                  <a:ea typeface="Calibri"/>
                  <a:cs typeface="Calibri"/>
                  <a:sym typeface="Calibri"/>
                </a:rPr>
                <a:t>Upadhyay Sachin</a:t>
              </a:r>
              <a:endParaRPr/>
            </a:p>
          </p:txBody>
        </p:sp>
      </p:grpSp>
      <p:grpSp>
        <p:nvGrpSpPr>
          <p:cNvPr id="169" name="Google Shape;169;p4"/>
          <p:cNvGrpSpPr/>
          <p:nvPr/>
        </p:nvGrpSpPr>
        <p:grpSpPr>
          <a:xfrm>
            <a:off x="122843" y="3777983"/>
            <a:ext cx="1980450" cy="2673725"/>
            <a:chOff x="0" y="-2"/>
            <a:chExt cx="1980449" cy="2673723"/>
          </a:xfrm>
        </p:grpSpPr>
        <p:grpSp>
          <p:nvGrpSpPr>
            <p:cNvPr id="170" name="Google Shape;170;p4"/>
            <p:cNvGrpSpPr/>
            <p:nvPr/>
          </p:nvGrpSpPr>
          <p:grpSpPr>
            <a:xfrm>
              <a:off x="244103" y="-2"/>
              <a:ext cx="1590775" cy="1611333"/>
              <a:chOff x="0" y="-1"/>
              <a:chExt cx="1590774" cy="1611331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0" y="0"/>
                <a:ext cx="1590774" cy="1611330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26.jpeg" id="172" name="Google Shape;172;p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9"/>
              <a:stretch/>
            </p:blipFill>
            <p:spPr>
              <a:xfrm>
                <a:off x="0" y="-1"/>
                <a:ext cx="1590774" cy="1611331"/>
              </a:xfrm>
              <a:prstGeom prst="rect">
                <a:avLst/>
              </a:prstGeom>
              <a:noFill/>
              <a:ln cap="sq" cmpd="sng" w="889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dir="5400000" dist="1800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173" name="Google Shape;173;p4"/>
            <p:cNvSpPr txBox="1"/>
            <p:nvPr/>
          </p:nvSpPr>
          <p:spPr>
            <a:xfrm>
              <a:off x="80662" y="2012149"/>
              <a:ext cx="1854110" cy="661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Calibri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  <a:hlinkClick r:id="rId11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https://www.linkedin.com/in/heeba-shaik/</a:t>
              </a:r>
              <a:endParaRPr/>
            </a:p>
          </p:txBody>
        </p:sp>
        <p:sp>
          <p:nvSpPr>
            <p:cNvPr id="174" name="Google Shape;174;p4"/>
            <p:cNvSpPr txBox="1"/>
            <p:nvPr/>
          </p:nvSpPr>
          <p:spPr>
            <a:xfrm>
              <a:off x="0" y="1720928"/>
              <a:ext cx="1980449" cy="2610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Heeba Shaik</a:t>
              </a:r>
              <a:endParaRPr/>
            </a:p>
          </p:txBody>
        </p:sp>
      </p:grpSp>
      <p:grpSp>
        <p:nvGrpSpPr>
          <p:cNvPr id="175" name="Google Shape;175;p4"/>
          <p:cNvGrpSpPr/>
          <p:nvPr/>
        </p:nvGrpSpPr>
        <p:grpSpPr>
          <a:xfrm>
            <a:off x="9758512" y="3613077"/>
            <a:ext cx="1630707" cy="1952489"/>
            <a:chOff x="0" y="0"/>
            <a:chExt cx="1630705" cy="1952488"/>
          </a:xfrm>
        </p:grpSpPr>
        <p:sp>
          <p:nvSpPr>
            <p:cNvPr id="176" name="Google Shape;176;p4"/>
            <p:cNvSpPr/>
            <p:nvPr/>
          </p:nvSpPr>
          <p:spPr>
            <a:xfrm>
              <a:off x="0" y="0"/>
              <a:ext cx="1630705" cy="1952488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34.png" id="177" name="Google Shape;177;p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0" y="0"/>
              <a:ext cx="1630705" cy="1952488"/>
            </a:xfrm>
            <a:prstGeom prst="rect">
              <a:avLst/>
            </a:prstGeom>
            <a:noFill/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dir="5400000" dist="180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78" name="Google Shape;178;p4"/>
          <p:cNvSpPr txBox="1"/>
          <p:nvPr/>
        </p:nvSpPr>
        <p:spPr>
          <a:xfrm>
            <a:off x="9493252" y="5668979"/>
            <a:ext cx="1883737" cy="24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1" i="0" lang="en-I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Kritek choudhary</a:t>
            </a:r>
            <a:endParaRPr/>
          </a:p>
        </p:txBody>
      </p:sp>
      <p:sp>
        <p:nvSpPr>
          <p:cNvPr id="179" name="Google Shape;179;p4"/>
          <p:cNvSpPr txBox="1"/>
          <p:nvPr/>
        </p:nvSpPr>
        <p:spPr>
          <a:xfrm>
            <a:off x="9500300" y="5900963"/>
            <a:ext cx="2453462" cy="438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1200"/>
              <a:buFont typeface="Calibri"/>
              <a:buNone/>
            </a:pPr>
            <a:r>
              <a:rPr b="0" i="0" lang="en-IN" sz="120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https://www.linkedin.com/in/kritek-choudhary-067400b8</a:t>
            </a:r>
            <a:endParaRPr/>
          </a:p>
        </p:txBody>
      </p:sp>
      <p:grpSp>
        <p:nvGrpSpPr>
          <p:cNvPr id="180" name="Google Shape;180;p4"/>
          <p:cNvGrpSpPr/>
          <p:nvPr/>
        </p:nvGrpSpPr>
        <p:grpSpPr>
          <a:xfrm>
            <a:off x="4567101" y="934936"/>
            <a:ext cx="2511314" cy="2476752"/>
            <a:chOff x="0" y="0"/>
            <a:chExt cx="2511313" cy="2476750"/>
          </a:xfrm>
        </p:grpSpPr>
        <p:grpSp>
          <p:nvGrpSpPr>
            <p:cNvPr id="181" name="Google Shape;181;p4"/>
            <p:cNvGrpSpPr/>
            <p:nvPr/>
          </p:nvGrpSpPr>
          <p:grpSpPr>
            <a:xfrm>
              <a:off x="270441" y="0"/>
              <a:ext cx="1573286" cy="1697098"/>
              <a:chOff x="0" y="0"/>
              <a:chExt cx="1573285" cy="1697097"/>
            </a:xfrm>
          </p:grpSpPr>
          <p:pic>
            <p:nvPicPr>
              <p:cNvPr descr="Google Shape;130;p3" id="182" name="Google Shape;182;p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25100" y="134015"/>
                <a:ext cx="1323085" cy="14039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oogle Shape;131;p3" id="183" name="Google Shape;183;p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0" y="0"/>
                <a:ext cx="1573285" cy="16970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4" name="Google Shape;184;p4"/>
            <p:cNvSpPr txBox="1"/>
            <p:nvPr/>
          </p:nvSpPr>
          <p:spPr>
            <a:xfrm>
              <a:off x="0" y="1943335"/>
              <a:ext cx="2511313" cy="533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375" lIns="91375" spcFirstLastPara="1" rIns="91375" wrap="square" tIns="913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Arial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1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https://www.linkedin.com/in/vibhuti-nagaich-a691b090</a:t>
              </a:r>
              <a:endParaRPr/>
            </a:p>
          </p:txBody>
        </p:sp>
        <p:sp>
          <p:nvSpPr>
            <p:cNvPr id="185" name="Google Shape;185;p4"/>
            <p:cNvSpPr txBox="1"/>
            <p:nvPr/>
          </p:nvSpPr>
          <p:spPr>
            <a:xfrm>
              <a:off x="222260" y="1763730"/>
              <a:ext cx="1496368" cy="280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-I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Vibhuti Nagaich</a:t>
              </a:r>
              <a:endParaRPr/>
            </a:p>
          </p:txBody>
        </p:sp>
      </p:grpSp>
      <p:grpSp>
        <p:nvGrpSpPr>
          <p:cNvPr id="186" name="Google Shape;186;p4"/>
          <p:cNvGrpSpPr/>
          <p:nvPr/>
        </p:nvGrpSpPr>
        <p:grpSpPr>
          <a:xfrm>
            <a:off x="7016643" y="3662172"/>
            <a:ext cx="2321890" cy="2564959"/>
            <a:chOff x="0" y="0"/>
            <a:chExt cx="2321888" cy="2564958"/>
          </a:xfrm>
        </p:grpSpPr>
        <p:grpSp>
          <p:nvGrpSpPr>
            <p:cNvPr id="187" name="Google Shape;187;p4"/>
            <p:cNvGrpSpPr/>
            <p:nvPr/>
          </p:nvGrpSpPr>
          <p:grpSpPr>
            <a:xfrm>
              <a:off x="76202" y="0"/>
              <a:ext cx="1865663" cy="1836039"/>
              <a:chOff x="0" y="0"/>
              <a:chExt cx="1865661" cy="1836038"/>
            </a:xfrm>
          </p:grpSpPr>
          <p:pic>
            <p:nvPicPr>
              <p:cNvPr descr="Google Shape;142;p3" id="188" name="Google Shape;188;p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146788" y="146257"/>
                <a:ext cx="1572085" cy="15161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Google Shape;143;p3" id="189" name="Google Shape;189;p4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0" y="0"/>
                <a:ext cx="1865661" cy="18360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0" name="Google Shape;190;p4"/>
            <p:cNvSpPr txBox="1"/>
            <p:nvPr/>
          </p:nvSpPr>
          <p:spPr>
            <a:xfrm>
              <a:off x="0" y="2031543"/>
              <a:ext cx="2321888" cy="533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375" lIns="91375" spcFirstLastPara="1" rIns="91375" wrap="square" tIns="913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Arial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1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https://www.linkedin.com/in/kondaru-lokeshwari-4082101ab</a:t>
              </a:r>
              <a:endParaRPr/>
            </a:p>
          </p:txBody>
        </p:sp>
        <p:sp>
          <p:nvSpPr>
            <p:cNvPr id="191" name="Google Shape;191;p4"/>
            <p:cNvSpPr txBox="1"/>
            <p:nvPr/>
          </p:nvSpPr>
          <p:spPr>
            <a:xfrm>
              <a:off x="101710" y="1836939"/>
              <a:ext cx="1718643" cy="2482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Lokeshwari Kondaru</a:t>
              </a:r>
              <a:endParaRPr/>
            </a:p>
          </p:txBody>
        </p:sp>
      </p:grpSp>
      <p:grpSp>
        <p:nvGrpSpPr>
          <p:cNvPr id="192" name="Google Shape;192;p4"/>
          <p:cNvGrpSpPr/>
          <p:nvPr/>
        </p:nvGrpSpPr>
        <p:grpSpPr>
          <a:xfrm>
            <a:off x="2210591" y="3739297"/>
            <a:ext cx="2722189" cy="2601398"/>
            <a:chOff x="0" y="0"/>
            <a:chExt cx="2722188" cy="2601396"/>
          </a:xfrm>
        </p:grpSpPr>
        <p:sp>
          <p:nvSpPr>
            <p:cNvPr id="193" name="Google Shape;193;p4"/>
            <p:cNvSpPr txBox="1"/>
            <p:nvPr/>
          </p:nvSpPr>
          <p:spPr>
            <a:xfrm>
              <a:off x="0" y="2067981"/>
              <a:ext cx="2722188" cy="5334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375" lIns="91375" spcFirstLastPara="1" rIns="91375" wrap="square" tIns="913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Arial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1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https://www.linkedin.com/in/prashanth-daya-081180197</a:t>
              </a:r>
              <a:endParaRPr/>
            </a:p>
          </p:txBody>
        </p:sp>
        <p:sp>
          <p:nvSpPr>
            <p:cNvPr id="194" name="Google Shape;194;p4"/>
            <p:cNvSpPr txBox="1"/>
            <p:nvPr/>
          </p:nvSpPr>
          <p:spPr>
            <a:xfrm>
              <a:off x="98154" y="1868804"/>
              <a:ext cx="1718643" cy="2482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Prashanth  Daya</a:t>
              </a:r>
              <a:endParaRPr/>
            </a:p>
          </p:txBody>
        </p:sp>
        <p:grpSp>
          <p:nvGrpSpPr>
            <p:cNvPr id="195" name="Google Shape;195;p4"/>
            <p:cNvGrpSpPr/>
            <p:nvPr/>
          </p:nvGrpSpPr>
          <p:grpSpPr>
            <a:xfrm>
              <a:off x="257169" y="0"/>
              <a:ext cx="1618186" cy="1745632"/>
              <a:chOff x="0" y="0"/>
              <a:chExt cx="1618184" cy="1745631"/>
            </a:xfrm>
          </p:grpSpPr>
          <p:sp>
            <p:nvSpPr>
              <p:cNvPr id="196" name="Google Shape;196;p4"/>
              <p:cNvSpPr/>
              <p:nvPr/>
            </p:nvSpPr>
            <p:spPr>
              <a:xfrm>
                <a:off x="0" y="0"/>
                <a:ext cx="1618184" cy="1745631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20.png" id="197" name="Google Shape;197;p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0" y="0"/>
                <a:ext cx="1618184" cy="1745631"/>
              </a:xfrm>
              <a:prstGeom prst="rect">
                <a:avLst/>
              </a:prstGeom>
              <a:noFill/>
              <a:ln cap="sq" cmpd="sng" w="889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dir="5400000" dist="18000">
                  <a:srgbClr val="000000">
                    <a:alpha val="40000"/>
                  </a:srgbClr>
                </a:outerShdw>
              </a:effectLst>
            </p:spPr>
          </p:pic>
        </p:grpSp>
      </p:grpSp>
      <p:grpSp>
        <p:nvGrpSpPr>
          <p:cNvPr id="198" name="Google Shape;198;p4"/>
          <p:cNvGrpSpPr/>
          <p:nvPr/>
        </p:nvGrpSpPr>
        <p:grpSpPr>
          <a:xfrm>
            <a:off x="9338526" y="870327"/>
            <a:ext cx="2078616" cy="2548038"/>
            <a:chOff x="0" y="0"/>
            <a:chExt cx="2078616" cy="2548038"/>
          </a:xfrm>
        </p:grpSpPr>
        <p:sp>
          <p:nvSpPr>
            <p:cNvPr id="199" name="Google Shape;199;p4"/>
            <p:cNvSpPr txBox="1"/>
            <p:nvPr/>
          </p:nvSpPr>
          <p:spPr>
            <a:xfrm>
              <a:off x="0" y="1809338"/>
              <a:ext cx="1883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Pratiksha chavan</a:t>
              </a:r>
              <a:endParaRPr/>
            </a:p>
          </p:txBody>
        </p:sp>
        <p:grpSp>
          <p:nvGrpSpPr>
            <p:cNvPr id="200" name="Google Shape;200;p4"/>
            <p:cNvGrpSpPr/>
            <p:nvPr/>
          </p:nvGrpSpPr>
          <p:grpSpPr>
            <a:xfrm>
              <a:off x="252553" y="0"/>
              <a:ext cx="1677000" cy="1803644"/>
              <a:chOff x="0" y="0"/>
              <a:chExt cx="1677000" cy="1803644"/>
            </a:xfrm>
          </p:grpSpPr>
          <p:sp>
            <p:nvSpPr>
              <p:cNvPr id="201" name="Google Shape;201;p4"/>
              <p:cNvSpPr/>
              <p:nvPr/>
            </p:nvSpPr>
            <p:spPr>
              <a:xfrm>
                <a:off x="0" y="0"/>
                <a:ext cx="1677000" cy="1803600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35.png" id="202" name="Google Shape;202;p4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0" y="0"/>
                <a:ext cx="1676902" cy="1803644"/>
              </a:xfrm>
              <a:prstGeom prst="rect">
                <a:avLst/>
              </a:prstGeom>
              <a:noFill/>
              <a:ln cap="sq" cmpd="sng" w="889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dir="5400000" dist="18000">
                  <a:srgbClr val="000000">
                    <a:alpha val="40000"/>
                  </a:srgbClr>
                </a:outerShdw>
              </a:effectLst>
            </p:spPr>
          </p:pic>
        </p:grpSp>
        <p:sp>
          <p:nvSpPr>
            <p:cNvPr id="203" name="Google Shape;203;p4"/>
            <p:cNvSpPr txBox="1"/>
            <p:nvPr/>
          </p:nvSpPr>
          <p:spPr>
            <a:xfrm>
              <a:off x="103416" y="2086338"/>
              <a:ext cx="1975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63C1"/>
                </a:buClr>
                <a:buSzPts val="1200"/>
                <a:buFont typeface="Calibri"/>
                <a:buNone/>
              </a:pPr>
              <a:r>
                <a:rPr b="0" i="0" lang="en-IN" sz="1200" u="sng" cap="none" strike="noStrike">
                  <a:solidFill>
                    <a:srgbClr val="0563C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https://www.linkedin.com/in/pratiksha-chavan-68551b173/</a:t>
              </a:r>
              <a:endParaRPr/>
            </a:p>
          </p:txBody>
        </p:sp>
      </p:grpSp>
      <p:grpSp>
        <p:nvGrpSpPr>
          <p:cNvPr id="204" name="Google Shape;204;p4"/>
          <p:cNvGrpSpPr/>
          <p:nvPr/>
        </p:nvGrpSpPr>
        <p:grpSpPr>
          <a:xfrm>
            <a:off x="181527" y="945010"/>
            <a:ext cx="2088778" cy="2398838"/>
            <a:chOff x="0" y="0"/>
            <a:chExt cx="2088778" cy="2398838"/>
          </a:xfrm>
        </p:grpSpPr>
        <p:sp>
          <p:nvSpPr>
            <p:cNvPr id="205" name="Google Shape;205;p4"/>
            <p:cNvSpPr txBox="1"/>
            <p:nvPr/>
          </p:nvSpPr>
          <p:spPr>
            <a:xfrm>
              <a:off x="205078" y="1956638"/>
              <a:ext cx="18837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1200"/>
                <a:buFont typeface="Arial"/>
                <a:buNone/>
              </a:pPr>
              <a:r>
                <a:rPr b="0" i="0" lang="en-IN" sz="1200" u="sng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  <a:hlinkClick r:id="rId2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https://www.linkedin.com/in/amit-kumar-789bba147/</a:t>
              </a:r>
              <a:endParaRPr/>
            </a:p>
          </p:txBody>
        </p:sp>
        <p:sp>
          <p:nvSpPr>
            <p:cNvPr id="206" name="Google Shape;206;p4"/>
            <p:cNvSpPr txBox="1"/>
            <p:nvPr/>
          </p:nvSpPr>
          <p:spPr>
            <a:xfrm>
              <a:off x="0" y="1729986"/>
              <a:ext cx="1883700" cy="2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Amit Kumar</a:t>
              </a:r>
              <a:endParaRPr/>
            </a:p>
          </p:txBody>
        </p:sp>
        <p:grpSp>
          <p:nvGrpSpPr>
            <p:cNvPr id="207" name="Google Shape;207;p4"/>
            <p:cNvGrpSpPr/>
            <p:nvPr/>
          </p:nvGrpSpPr>
          <p:grpSpPr>
            <a:xfrm>
              <a:off x="252178" y="0"/>
              <a:ext cx="1652247" cy="1674610"/>
              <a:chOff x="0" y="0"/>
              <a:chExt cx="1652247" cy="1674610"/>
            </a:xfrm>
          </p:grpSpPr>
          <p:sp>
            <p:nvSpPr>
              <p:cNvPr id="208" name="Google Shape;208;p4"/>
              <p:cNvSpPr/>
              <p:nvPr/>
            </p:nvSpPr>
            <p:spPr>
              <a:xfrm>
                <a:off x="0" y="0"/>
                <a:ext cx="1652100" cy="1674600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29.png" id="209" name="Google Shape;209;p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0" y="0"/>
                <a:ext cx="1652247" cy="1674610"/>
              </a:xfrm>
              <a:prstGeom prst="rect">
                <a:avLst/>
              </a:prstGeom>
              <a:noFill/>
              <a:ln cap="sq" cmpd="sng" w="889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dir="5400000" dist="18000">
                  <a:srgbClr val="000000">
                    <a:alpha val="40000"/>
                  </a:srgbClr>
                </a:outerShdw>
              </a:effectLst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/>
          <p:nvPr>
            <p:ph type="title"/>
          </p:nvPr>
        </p:nvSpPr>
        <p:spPr>
          <a:xfrm>
            <a:off x="233739" y="155567"/>
            <a:ext cx="10515601" cy="507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Team</a:t>
            </a:r>
            <a:endParaRPr/>
          </a:p>
        </p:txBody>
      </p:sp>
      <p:grpSp>
        <p:nvGrpSpPr>
          <p:cNvPr id="215" name="Google Shape;215;p5"/>
          <p:cNvGrpSpPr/>
          <p:nvPr/>
        </p:nvGrpSpPr>
        <p:grpSpPr>
          <a:xfrm>
            <a:off x="-1" y="843206"/>
            <a:ext cx="1979159" cy="2532345"/>
            <a:chOff x="-76200" y="0"/>
            <a:chExt cx="1979159" cy="2532345"/>
          </a:xfrm>
        </p:grpSpPr>
        <p:sp>
          <p:nvSpPr>
            <p:cNvPr id="216" name="Google Shape;216;p5"/>
            <p:cNvSpPr txBox="1"/>
            <p:nvPr/>
          </p:nvSpPr>
          <p:spPr>
            <a:xfrm>
              <a:off x="-76200" y="2070645"/>
              <a:ext cx="1975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63C1"/>
                </a:buClr>
                <a:buSzPts val="1200"/>
                <a:buFont typeface="Calibri"/>
                <a:buNone/>
              </a:pPr>
              <a:r>
                <a:rPr b="0" i="0" lang="en-IN" sz="1200" u="sng" cap="none" strike="noStrike">
                  <a:solidFill>
                    <a:srgbClr val="0563C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https://www.linkedin.com/in/sanjaya-khadanga-b288b9102</a:t>
              </a:r>
              <a:endParaRPr/>
            </a:p>
          </p:txBody>
        </p:sp>
        <p:sp>
          <p:nvSpPr>
            <p:cNvPr id="217" name="Google Shape;217;p5"/>
            <p:cNvSpPr txBox="1"/>
            <p:nvPr/>
          </p:nvSpPr>
          <p:spPr>
            <a:xfrm>
              <a:off x="19259" y="1829167"/>
              <a:ext cx="1883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Snajay Khadanga</a:t>
              </a:r>
              <a:endParaRPr/>
            </a:p>
          </p:txBody>
        </p:sp>
        <p:grpSp>
          <p:nvGrpSpPr>
            <p:cNvPr id="218" name="Google Shape;218;p5"/>
            <p:cNvGrpSpPr/>
            <p:nvPr/>
          </p:nvGrpSpPr>
          <p:grpSpPr>
            <a:xfrm>
              <a:off x="113445" y="0"/>
              <a:ext cx="1764539" cy="1794492"/>
              <a:chOff x="0" y="0"/>
              <a:chExt cx="1764537" cy="1794491"/>
            </a:xfrm>
          </p:grpSpPr>
          <p:sp>
            <p:nvSpPr>
              <p:cNvPr id="219" name="Google Shape;219;p5"/>
              <p:cNvSpPr/>
              <p:nvPr/>
            </p:nvSpPr>
            <p:spPr>
              <a:xfrm>
                <a:off x="0" y="0"/>
                <a:ext cx="1764537" cy="1794491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image36.png" id="220" name="Google Shape;220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764537" cy="1794491"/>
              </a:xfrm>
              <a:prstGeom prst="rect">
                <a:avLst/>
              </a:prstGeom>
              <a:noFill/>
              <a:ln cap="sq" cmpd="sng" w="889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dir="5400000" dist="18000">
                  <a:srgbClr val="000000">
                    <a:alpha val="40000"/>
                  </a:srgbClr>
                </a:outerShdw>
              </a:effectLst>
            </p:spPr>
          </p:pic>
        </p:grpSp>
      </p:grpSp>
      <p:grpSp>
        <p:nvGrpSpPr>
          <p:cNvPr id="221" name="Google Shape;221;p5"/>
          <p:cNvGrpSpPr/>
          <p:nvPr/>
        </p:nvGrpSpPr>
        <p:grpSpPr>
          <a:xfrm>
            <a:off x="2399633" y="2693188"/>
            <a:ext cx="2099100" cy="698262"/>
            <a:chOff x="0" y="0"/>
            <a:chExt cx="2099100" cy="698262"/>
          </a:xfrm>
        </p:grpSpPr>
        <p:sp>
          <p:nvSpPr>
            <p:cNvPr id="222" name="Google Shape;222;p5"/>
            <p:cNvSpPr txBox="1"/>
            <p:nvPr/>
          </p:nvSpPr>
          <p:spPr>
            <a:xfrm>
              <a:off x="0" y="236562"/>
              <a:ext cx="209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63C1"/>
                </a:buClr>
                <a:buSzPts val="1200"/>
                <a:buFont typeface="Calibri"/>
                <a:buNone/>
              </a:pPr>
              <a:r>
                <a:rPr b="0" i="0" lang="en-IN" sz="1200" u="sng" cap="none" strike="noStrike">
                  <a:solidFill>
                    <a:srgbClr val="0563C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https://www.linkedin.com/in/sharannbasappa-cm-33687017a</a:t>
              </a:r>
              <a:endParaRPr/>
            </a:p>
          </p:txBody>
        </p:sp>
        <p:sp>
          <p:nvSpPr>
            <p:cNvPr id="223" name="Google Shape;223;p5"/>
            <p:cNvSpPr txBox="1"/>
            <p:nvPr/>
          </p:nvSpPr>
          <p:spPr>
            <a:xfrm>
              <a:off x="45720" y="0"/>
              <a:ext cx="1883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Sharannbasappa cm</a:t>
              </a:r>
              <a:endParaRPr/>
            </a:p>
          </p:txBody>
        </p:sp>
      </p:grpSp>
      <p:grpSp>
        <p:nvGrpSpPr>
          <p:cNvPr id="224" name="Google Shape;224;p5"/>
          <p:cNvGrpSpPr/>
          <p:nvPr/>
        </p:nvGrpSpPr>
        <p:grpSpPr>
          <a:xfrm>
            <a:off x="4963642" y="2699729"/>
            <a:ext cx="2099100" cy="698261"/>
            <a:chOff x="0" y="0"/>
            <a:chExt cx="2099100" cy="698261"/>
          </a:xfrm>
        </p:grpSpPr>
        <p:sp>
          <p:nvSpPr>
            <p:cNvPr id="225" name="Google Shape;225;p5"/>
            <p:cNvSpPr txBox="1"/>
            <p:nvPr/>
          </p:nvSpPr>
          <p:spPr>
            <a:xfrm>
              <a:off x="0" y="236561"/>
              <a:ext cx="209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63C1"/>
                </a:buClr>
                <a:buSzPts val="1200"/>
                <a:buFont typeface="Calibri"/>
                <a:buNone/>
              </a:pPr>
              <a:r>
                <a:rPr b="0" i="0" lang="en-IN" sz="1200" u="sng" cap="none" strike="noStrike">
                  <a:solidFill>
                    <a:srgbClr val="0563C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https://www.linkedin.com/in/bhaskar-kosike-3815a91b0</a:t>
              </a:r>
              <a:endParaRPr/>
            </a:p>
          </p:txBody>
        </p:sp>
        <p:sp>
          <p:nvSpPr>
            <p:cNvPr id="226" name="Google Shape;226;p5"/>
            <p:cNvSpPr txBox="1"/>
            <p:nvPr/>
          </p:nvSpPr>
          <p:spPr>
            <a:xfrm>
              <a:off x="45720" y="0"/>
              <a:ext cx="1883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Bhaskar Kosike </a:t>
              </a:r>
              <a:endParaRPr/>
            </a:p>
          </p:txBody>
        </p:sp>
      </p:grpSp>
      <p:grpSp>
        <p:nvGrpSpPr>
          <p:cNvPr id="227" name="Google Shape;227;p5"/>
          <p:cNvGrpSpPr/>
          <p:nvPr/>
        </p:nvGrpSpPr>
        <p:grpSpPr>
          <a:xfrm>
            <a:off x="7292771" y="2699729"/>
            <a:ext cx="2099100" cy="698261"/>
            <a:chOff x="0" y="0"/>
            <a:chExt cx="2099100" cy="698261"/>
          </a:xfrm>
        </p:grpSpPr>
        <p:sp>
          <p:nvSpPr>
            <p:cNvPr id="228" name="Google Shape;228;p5"/>
            <p:cNvSpPr txBox="1"/>
            <p:nvPr/>
          </p:nvSpPr>
          <p:spPr>
            <a:xfrm>
              <a:off x="0" y="236561"/>
              <a:ext cx="209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563C1"/>
                </a:buClr>
                <a:buSzPts val="1200"/>
                <a:buFont typeface="Calibri"/>
                <a:buNone/>
              </a:pPr>
              <a:r>
                <a:rPr b="0" i="0" lang="en-IN" sz="1200" u="sng" cap="none" strike="noStrike">
                  <a:solidFill>
                    <a:srgbClr val="0563C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https://www.linkedin.com/in/silpa-t-22b535221/</a:t>
              </a:r>
              <a:endParaRPr/>
            </a:p>
          </p:txBody>
        </p:sp>
        <p:sp>
          <p:nvSpPr>
            <p:cNvPr id="229" name="Google Shape;229;p5"/>
            <p:cNvSpPr txBox="1"/>
            <p:nvPr/>
          </p:nvSpPr>
          <p:spPr>
            <a:xfrm>
              <a:off x="45720" y="0"/>
              <a:ext cx="1883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1" i="0" lang="en-IN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Silpa Tadi</a:t>
              </a:r>
              <a:endParaRPr/>
            </a:p>
          </p:txBody>
        </p:sp>
      </p:grpSp>
      <p:pic>
        <p:nvPicPr>
          <p:cNvPr id="230" name="Google Shape;23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837" y="843200"/>
            <a:ext cx="1846825" cy="1846825"/>
          </a:xfrm>
          <a:prstGeom prst="rect">
            <a:avLst/>
          </a:prstGeom>
          <a:noFill/>
          <a:ln cap="flat" cmpd="dbl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erson Cartoon clipart - Avatar, Business, Company, transparent clip art" id="231" name="Google Shape;23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2400" y="852900"/>
            <a:ext cx="1846825" cy="18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 txBox="1"/>
          <p:nvPr>
            <p:ph type="title"/>
          </p:nvPr>
        </p:nvSpPr>
        <p:spPr>
          <a:xfrm>
            <a:off x="228600" y="1662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b="0" i="0" lang="en-IN" sz="2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Project Goals and </a:t>
            </a:r>
            <a:r>
              <a:rPr lang="en-IN" sz="2900"/>
              <a:t>C</a:t>
            </a:r>
            <a:r>
              <a:rPr b="0" i="0" lang="en-IN" sz="2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onstraints</a:t>
            </a:r>
            <a:endParaRPr/>
          </a:p>
        </p:txBody>
      </p:sp>
      <p:grpSp>
        <p:nvGrpSpPr>
          <p:cNvPr id="237" name="Google Shape;237;p6"/>
          <p:cNvGrpSpPr/>
          <p:nvPr/>
        </p:nvGrpSpPr>
        <p:grpSpPr>
          <a:xfrm>
            <a:off x="92900" y="1068550"/>
            <a:ext cx="11937135" cy="4907246"/>
            <a:chOff x="117099" y="-1"/>
            <a:chExt cx="11937135" cy="4923000"/>
          </a:xfrm>
        </p:grpSpPr>
        <p:sp>
          <p:nvSpPr>
            <p:cNvPr id="238" name="Google Shape;238;p6"/>
            <p:cNvSpPr/>
            <p:nvPr/>
          </p:nvSpPr>
          <p:spPr>
            <a:xfrm>
              <a:off x="1054506" y="0"/>
              <a:ext cx="5446768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IN" sz="2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Objectives</a:t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7394866" y="0"/>
              <a:ext cx="4659368" cy="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Calibri"/>
                <a:buNone/>
              </a:pPr>
              <a:r>
                <a:rPr b="1" i="0" lang="en-IN" sz="24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Constraints</a:t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117099" y="-1"/>
              <a:ext cx="6994782" cy="4923000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54000" lvl="0" marL="2540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lang="en-I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 demonstrate the basic information of markets, varieties and grades of various commodities. 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55600" lvl="0" marL="457200" rtl="0" algn="just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Char char="•"/>
              </a:pPr>
              <a:r>
                <a:rPr lang="en-I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Analysing the price dependencies of different commodities over time and locations of West Bengal.</a:t>
              </a:r>
              <a:endParaRPr>
                <a:solidFill>
                  <a:schemeClr val="dk1"/>
                </a:solidFill>
              </a:endParaRPr>
            </a:p>
            <a:p>
              <a:pPr indent="0" lvl="0" marL="4572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54000" lvl="0" marL="2540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lang="en-IN" sz="2000">
                  <a:latin typeface="Calibri"/>
                  <a:ea typeface="Calibri"/>
                  <a:cs typeface="Calibri"/>
                  <a:sym typeface="Calibri"/>
                </a:rPr>
                <a:t>M</a:t>
              </a:r>
              <a:r>
                <a:rPr b="0" i="0" lang="en-IN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aximise the production of future demand commodity.</a:t>
              </a:r>
              <a:endParaRPr/>
            </a:p>
            <a:p>
              <a:pPr indent="-254000" lvl="0" marL="2540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IN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predict best market price for the crops based on previous years.</a:t>
              </a:r>
              <a:endParaRPr/>
            </a:p>
            <a:p>
              <a:pPr indent="-254000" lvl="0" marL="2540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IN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To provide the forecasting of various commodities for given modal price. </a:t>
              </a:r>
              <a:endParaRPr/>
            </a:p>
            <a:p>
              <a:pPr indent="-254000" lvl="0" marL="2540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IN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Selections of different variety and grades of commodities with respect to market and its modal price. </a:t>
              </a:r>
              <a:endParaRPr/>
            </a:p>
            <a:p>
              <a:pPr indent="-254000" lvl="0" marL="2540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IN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Explain the role of prices in agricultural marketing within the frame work and behaviour of prices according to months.</a:t>
              </a:r>
              <a:endParaRPr/>
            </a:p>
            <a:p>
              <a:pPr indent="-254000" lvl="0" marL="2540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IN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Describe the concept of market integration with a focus on its analytical aspects</a:t>
              </a:r>
              <a:r>
                <a:rPr lang="en-IN" sz="2000">
                  <a:latin typeface="Calibri"/>
                  <a:ea typeface="Calibri"/>
                  <a:cs typeface="Calibri"/>
                  <a:sym typeface="Calibri"/>
                </a:rPr>
                <a:t>,</a:t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7205292" y="1192659"/>
              <a:ext cx="4659368" cy="1"/>
            </a:xfrm>
            <a:custGeom>
              <a:rect b="b" l="l" r="r" t="t"/>
              <a:pathLst>
                <a:path extrusionOk="0" h="120000" w="2160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IN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Non-continuity in data. 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IN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Inadequate features for forecasting.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IN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Collection of different commodities price in different markets and time span.</a:t>
              </a:r>
              <a:endParaRPr/>
            </a:p>
          </p:txBody>
        </p:sp>
        <p:cxnSp>
          <p:nvCxnSpPr>
            <p:cNvPr id="242" name="Google Shape;242;p6"/>
            <p:cNvCxnSpPr/>
            <p:nvPr/>
          </p:nvCxnSpPr>
          <p:spPr>
            <a:xfrm>
              <a:off x="314806" y="115679"/>
              <a:ext cx="5446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" name="Google Shape;243;p6"/>
            <p:cNvCxnSpPr/>
            <p:nvPr/>
          </p:nvCxnSpPr>
          <p:spPr>
            <a:xfrm>
              <a:off x="7205317" y="115679"/>
              <a:ext cx="4659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6"/>
            <p:cNvCxnSpPr/>
            <p:nvPr/>
          </p:nvCxnSpPr>
          <p:spPr>
            <a:xfrm>
              <a:off x="7111887" y="380769"/>
              <a:ext cx="2" cy="1892827"/>
            </a:xfrm>
            <a:prstGeom prst="straightConnector1">
              <a:avLst/>
            </a:prstGeom>
            <a:noFill/>
            <a:ln cap="flat" cmpd="sng" w="9525">
              <a:solidFill>
                <a:srgbClr val="808080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5" name="Google Shape;245;p6"/>
          <p:cNvSpPr txBox="1"/>
          <p:nvPr>
            <p:ph idx="4294967295" type="sldNum"/>
          </p:nvPr>
        </p:nvSpPr>
        <p:spPr>
          <a:xfrm>
            <a:off x="11848692" y="6370310"/>
            <a:ext cx="181343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"/>
          <p:cNvSpPr txBox="1"/>
          <p:nvPr>
            <p:ph type="title"/>
          </p:nvPr>
        </p:nvSpPr>
        <p:spPr>
          <a:xfrm>
            <a:off x="292962" y="100627"/>
            <a:ext cx="10460116" cy="6740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eorgia"/>
              <a:buNone/>
            </a:pPr>
            <a:r>
              <a:rPr lang="en-IN" sz="2900"/>
              <a:t>Data Analysis Pipeline</a:t>
            </a:r>
            <a:endParaRPr sz="4800"/>
          </a:p>
        </p:txBody>
      </p:sp>
      <p:sp>
        <p:nvSpPr>
          <p:cNvPr id="251" name="Google Shape;251;p7"/>
          <p:cNvSpPr txBox="1"/>
          <p:nvPr>
            <p:ph idx="4294967295" type="sldNum"/>
          </p:nvPr>
        </p:nvSpPr>
        <p:spPr>
          <a:xfrm>
            <a:off x="11848692" y="6370310"/>
            <a:ext cx="181343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52" name="Google Shape;252;p7"/>
          <p:cNvSpPr txBox="1"/>
          <p:nvPr/>
        </p:nvSpPr>
        <p:spPr>
          <a:xfrm>
            <a:off x="755000" y="1941325"/>
            <a:ext cx="82632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556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Business Understanding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Project Architecture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Data Understanding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Data Analysis and Forecasting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IN" sz="2000">
                <a:latin typeface="Calibri"/>
                <a:ea typeface="Calibri"/>
                <a:cs typeface="Calibri"/>
                <a:sym typeface="Calibri"/>
              </a:rPr>
              <a:t>Dashboards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32;p8" id="257" name="Google Shape;2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4184" y="1628376"/>
            <a:ext cx="3128213" cy="105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8"/>
          <p:cNvSpPr txBox="1"/>
          <p:nvPr>
            <p:ph type="title"/>
          </p:nvPr>
        </p:nvSpPr>
        <p:spPr>
          <a:xfrm>
            <a:off x="228600" y="191604"/>
            <a:ext cx="1051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Technical Stacks</a:t>
            </a:r>
            <a:endParaRPr/>
          </a:p>
        </p:txBody>
      </p:sp>
      <p:sp>
        <p:nvSpPr>
          <p:cNvPr id="259" name="Google Shape;259;p8"/>
          <p:cNvSpPr txBox="1"/>
          <p:nvPr>
            <p:ph idx="4294967295" type="sldNum"/>
          </p:nvPr>
        </p:nvSpPr>
        <p:spPr>
          <a:xfrm>
            <a:off x="11848692" y="6370310"/>
            <a:ext cx="181343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Google Shape;236;p8" id="260" name="Google Shape;26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9100" y="1357574"/>
            <a:ext cx="2314776" cy="1592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38;p8" id="261" name="Google Shape;261;p8"/>
          <p:cNvPicPr preferRelativeResize="0"/>
          <p:nvPr/>
        </p:nvPicPr>
        <p:blipFill rotWithShape="1">
          <a:blip r:embed="rId5">
            <a:alphaModFix/>
          </a:blip>
          <a:srcRect b="31186" l="5776" r="5777" t="26522"/>
          <a:stretch/>
        </p:blipFill>
        <p:spPr>
          <a:xfrm>
            <a:off x="3774047" y="4172646"/>
            <a:ext cx="4301991" cy="1050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2" name="Google Shape;26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86835" y="1315513"/>
            <a:ext cx="1676549" cy="16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"/>
          <p:cNvSpPr txBox="1"/>
          <p:nvPr>
            <p:ph type="title"/>
          </p:nvPr>
        </p:nvSpPr>
        <p:spPr>
          <a:xfrm>
            <a:off x="228600" y="191604"/>
            <a:ext cx="10515600" cy="5078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eorgia"/>
              <a:buNone/>
            </a:pPr>
            <a:r>
              <a:rPr lang="en-IN" sz="2900"/>
              <a:t>Project Architecture / Data Pipeline</a:t>
            </a:r>
            <a:endParaRPr/>
          </a:p>
        </p:txBody>
      </p:sp>
      <p:sp>
        <p:nvSpPr>
          <p:cNvPr id="268" name="Google Shape;268;p9"/>
          <p:cNvSpPr txBox="1"/>
          <p:nvPr>
            <p:ph idx="4294967295" type="sldNum"/>
          </p:nvPr>
        </p:nvSpPr>
        <p:spPr>
          <a:xfrm>
            <a:off x="11848692" y="6370310"/>
            <a:ext cx="181343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Google Shape;245;p9" id="269" name="Google Shape;269;p9"/>
          <p:cNvPicPr preferRelativeResize="0"/>
          <p:nvPr/>
        </p:nvPicPr>
        <p:blipFill rotWithShape="1">
          <a:blip r:embed="rId3">
            <a:alphaModFix/>
          </a:blip>
          <a:srcRect b="36583" l="0" r="0" t="0"/>
          <a:stretch/>
        </p:blipFill>
        <p:spPr>
          <a:xfrm>
            <a:off x="319484" y="909540"/>
            <a:ext cx="11553093" cy="577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46;p9" id="270" name="Google Shape;270;p9"/>
          <p:cNvPicPr preferRelativeResize="0"/>
          <p:nvPr/>
        </p:nvPicPr>
        <p:blipFill rotWithShape="1">
          <a:blip r:embed="rId4">
            <a:alphaModFix/>
          </a:blip>
          <a:srcRect b="4948" l="26358" r="4076" t="44334"/>
          <a:stretch/>
        </p:blipFill>
        <p:spPr>
          <a:xfrm>
            <a:off x="10128738" y="6101860"/>
            <a:ext cx="1948964" cy="67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